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5.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notesSlides/notesSlide16.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92" r:id="rId2"/>
    <p:sldMasterId id="2147483680" r:id="rId3"/>
  </p:sldMasterIdLst>
  <p:notesMasterIdLst>
    <p:notesMasterId r:id="rId23"/>
  </p:notesMasterIdLst>
  <p:sldIdLst>
    <p:sldId id="330" r:id="rId4"/>
    <p:sldId id="309" r:id="rId5"/>
    <p:sldId id="318" r:id="rId6"/>
    <p:sldId id="326" r:id="rId7"/>
    <p:sldId id="319" r:id="rId8"/>
    <p:sldId id="307" r:id="rId9"/>
    <p:sldId id="306" r:id="rId10"/>
    <p:sldId id="320" r:id="rId11"/>
    <p:sldId id="333" r:id="rId12"/>
    <p:sldId id="308" r:id="rId13"/>
    <p:sldId id="327" r:id="rId14"/>
    <p:sldId id="322" r:id="rId15"/>
    <p:sldId id="323" r:id="rId16"/>
    <p:sldId id="311" r:id="rId17"/>
    <p:sldId id="312" r:id="rId18"/>
    <p:sldId id="328" r:id="rId19"/>
    <p:sldId id="334" r:id="rId20"/>
    <p:sldId id="314" r:id="rId21"/>
    <p:sldId id="315" r:id="rId22"/>
  </p:sldIdLst>
  <p:sldSz cx="9144000" cy="6858000" type="screen4x3"/>
  <p:notesSz cx="7188200" cy="94488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76">
          <p15:clr>
            <a:srgbClr val="A4A3A4"/>
          </p15:clr>
        </p15:guide>
        <p15:guide id="2" pos="226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00" autoAdjust="0"/>
    <p:restoredTop sz="71799" autoAdjust="0"/>
  </p:normalViewPr>
  <p:slideViewPr>
    <p:cSldViewPr>
      <p:cViewPr varScale="1">
        <p:scale>
          <a:sx n="74" d="100"/>
          <a:sy n="74" d="100"/>
        </p:scale>
        <p:origin x="1056" y="72"/>
      </p:cViewPr>
      <p:guideLst>
        <p:guide orient="horz" pos="2160"/>
        <p:guide pos="2880"/>
      </p:guideLst>
    </p:cSldViewPr>
  </p:slideViewPr>
  <p:notesTextViewPr>
    <p:cViewPr>
      <p:scale>
        <a:sx n="90" d="100"/>
        <a:sy n="90" d="100"/>
      </p:scale>
      <p:origin x="0" y="0"/>
    </p:cViewPr>
  </p:notesTextViewPr>
  <p:sorterViewPr>
    <p:cViewPr>
      <p:scale>
        <a:sx n="70" d="100"/>
        <a:sy n="70" d="100"/>
      </p:scale>
      <p:origin x="0" y="0"/>
    </p:cViewPr>
  </p:sorterViewPr>
  <p:notesViewPr>
    <p:cSldViewPr>
      <p:cViewPr>
        <p:scale>
          <a:sx n="100" d="100"/>
          <a:sy n="100" d="100"/>
        </p:scale>
        <p:origin x="-2406" y="-72"/>
      </p:cViewPr>
      <p:guideLst>
        <p:guide orient="horz" pos="2976"/>
        <p:guide pos="226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John.Harms\AppData\Roaming\Microsoft\Excel\Start%20of%20Master%20Data%20Spreadsheet%20for%20Verm-Sunset%20paper%20(version%202).xlsb"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Files\SoCal%20Survey\Papers,%20articles,%20and%20other%20info\Publications\Vermilion-Sunset%20paper\Start%20of%20Master%20Data%20Spreadsheet%20for%20Verm-Sunset%20paper.v2.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Book10"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788017197724182E-2"/>
          <c:y val="0.10497966688604846"/>
          <c:w val="0.92271681676612616"/>
          <c:h val="0.76569162519476053"/>
        </c:manualLayout>
      </c:layout>
      <c:barChart>
        <c:barDir val="col"/>
        <c:grouping val="stacked"/>
        <c:varyColors val="0"/>
        <c:ser>
          <c:idx val="2"/>
          <c:order val="0"/>
          <c:tx>
            <c:v>Vermilion</c:v>
          </c:tx>
          <c:spPr>
            <a:solidFill>
              <a:srgbClr val="C00000"/>
            </a:solidFill>
          </c:spPr>
          <c:invertIfNegative val="0"/>
          <c:cat>
            <c:strRef>
              <c:f>'DepthDist-SPtC-strata'!$AE$3:$AE$12</c:f>
              <c:strCache>
                <c:ptCount val="10"/>
                <c:pt idx="0">
                  <c:v>39 - &lt;65</c:v>
                </c:pt>
                <c:pt idx="1">
                  <c:v>65 -  &lt;85</c:v>
                </c:pt>
                <c:pt idx="2">
                  <c:v>85 - &lt;105</c:v>
                </c:pt>
                <c:pt idx="3">
                  <c:v>95 - &lt;125</c:v>
                </c:pt>
                <c:pt idx="4">
                  <c:v>125 - &lt;145</c:v>
                </c:pt>
                <c:pt idx="5">
                  <c:v>145 - &lt;165</c:v>
                </c:pt>
                <c:pt idx="6">
                  <c:v>165 - &lt;185</c:v>
                </c:pt>
                <c:pt idx="7">
                  <c:v>185 - &lt;205</c:v>
                </c:pt>
                <c:pt idx="8">
                  <c:v>205 - &lt;225</c:v>
                </c:pt>
                <c:pt idx="9">
                  <c:v>≥225</c:v>
                </c:pt>
              </c:strCache>
            </c:strRef>
          </c:cat>
          <c:val>
            <c:numRef>
              <c:f>'DepthDist-SPtC-strata'!$AK$3:$AK$12</c:f>
              <c:numCache>
                <c:formatCode>0.0%</c:formatCode>
                <c:ptCount val="10"/>
                <c:pt idx="0">
                  <c:v>0.93142857142857138</c:v>
                </c:pt>
                <c:pt idx="1">
                  <c:v>0.7866473149492017</c:v>
                </c:pt>
                <c:pt idx="2">
                  <c:v>0.85295076622106292</c:v>
                </c:pt>
                <c:pt idx="3">
                  <c:v>0.70518653321201097</c:v>
                </c:pt>
                <c:pt idx="4">
                  <c:v>0.37153419593345655</c:v>
                </c:pt>
                <c:pt idx="5">
                  <c:v>0.2887112887112887</c:v>
                </c:pt>
                <c:pt idx="6">
                  <c:v>0.22127659574468084</c:v>
                </c:pt>
                <c:pt idx="7">
                  <c:v>0.24186046511627907</c:v>
                </c:pt>
                <c:pt idx="8">
                  <c:v>0.1111111111111111</c:v>
                </c:pt>
                <c:pt idx="9">
                  <c:v>0</c:v>
                </c:pt>
              </c:numCache>
            </c:numRef>
          </c:val>
          <c:extLst>
            <c:ext xmlns:c16="http://schemas.microsoft.com/office/drawing/2014/chart" uri="{C3380CC4-5D6E-409C-BE32-E72D297353CC}">
              <c16:uniqueId val="{00000000-030C-49CF-8C88-1152CC134880}"/>
            </c:ext>
          </c:extLst>
        </c:ser>
        <c:ser>
          <c:idx val="3"/>
          <c:order val="1"/>
          <c:tx>
            <c:v>Sunset</c:v>
          </c:tx>
          <c:spPr>
            <a:solidFill>
              <a:srgbClr val="FFC000"/>
            </a:solidFill>
          </c:spPr>
          <c:invertIfNegative val="0"/>
          <c:cat>
            <c:strRef>
              <c:f>'DepthDist-SPtC-strata'!$AE$3:$AE$12</c:f>
              <c:strCache>
                <c:ptCount val="10"/>
                <c:pt idx="0">
                  <c:v>39 - &lt;65</c:v>
                </c:pt>
                <c:pt idx="1">
                  <c:v>65 -  &lt;85</c:v>
                </c:pt>
                <c:pt idx="2">
                  <c:v>85 - &lt;105</c:v>
                </c:pt>
                <c:pt idx="3">
                  <c:v>95 - &lt;125</c:v>
                </c:pt>
                <c:pt idx="4">
                  <c:v>125 - &lt;145</c:v>
                </c:pt>
                <c:pt idx="5">
                  <c:v>145 - &lt;165</c:v>
                </c:pt>
                <c:pt idx="6">
                  <c:v>165 - &lt;185</c:v>
                </c:pt>
                <c:pt idx="7">
                  <c:v>185 - &lt;205</c:v>
                </c:pt>
                <c:pt idx="8">
                  <c:v>205 - &lt;225</c:v>
                </c:pt>
                <c:pt idx="9">
                  <c:v>≥225</c:v>
                </c:pt>
              </c:strCache>
            </c:strRef>
          </c:cat>
          <c:val>
            <c:numRef>
              <c:f>'DepthDist-SPtC-strata'!$AL$3:$AL$12</c:f>
              <c:numCache>
                <c:formatCode>0.0%</c:formatCode>
                <c:ptCount val="10"/>
                <c:pt idx="0">
                  <c:v>6.8571428571428575E-2</c:v>
                </c:pt>
                <c:pt idx="1">
                  <c:v>0.21335268505079827</c:v>
                </c:pt>
                <c:pt idx="2">
                  <c:v>0.14704923377893708</c:v>
                </c:pt>
                <c:pt idx="3">
                  <c:v>0.29481346678798909</c:v>
                </c:pt>
                <c:pt idx="4">
                  <c:v>0.6284658040665434</c:v>
                </c:pt>
                <c:pt idx="5">
                  <c:v>0.7112887112887113</c:v>
                </c:pt>
                <c:pt idx="6">
                  <c:v>0.77872340425531916</c:v>
                </c:pt>
                <c:pt idx="7">
                  <c:v>0.75813953488372088</c:v>
                </c:pt>
                <c:pt idx="8">
                  <c:v>0.88888888888888884</c:v>
                </c:pt>
                <c:pt idx="9">
                  <c:v>0</c:v>
                </c:pt>
              </c:numCache>
            </c:numRef>
          </c:val>
          <c:extLst>
            <c:ext xmlns:c16="http://schemas.microsoft.com/office/drawing/2014/chart" uri="{C3380CC4-5D6E-409C-BE32-E72D297353CC}">
              <c16:uniqueId val="{00000001-030C-49CF-8C88-1152CC134880}"/>
            </c:ext>
          </c:extLst>
        </c:ser>
        <c:ser>
          <c:idx val="0"/>
          <c:order val="2"/>
          <c:tx>
            <c:v>Vermilion</c:v>
          </c:tx>
          <c:spPr>
            <a:solidFill>
              <a:srgbClr val="C00000"/>
            </a:solidFill>
            <a:ln>
              <a:noFill/>
            </a:ln>
            <a:effectLst/>
          </c:spPr>
          <c:invertIfNegative val="0"/>
          <c:cat>
            <c:strRef>
              <c:f>'DepthDist-SPtC-strata'!$AE$3:$AE$12</c:f>
              <c:strCache>
                <c:ptCount val="10"/>
                <c:pt idx="0">
                  <c:v>39 - &lt;65</c:v>
                </c:pt>
                <c:pt idx="1">
                  <c:v>65 -  &lt;85</c:v>
                </c:pt>
                <c:pt idx="2">
                  <c:v>85 - &lt;105</c:v>
                </c:pt>
                <c:pt idx="3">
                  <c:v>95 - &lt;125</c:v>
                </c:pt>
                <c:pt idx="4">
                  <c:v>125 - &lt;145</c:v>
                </c:pt>
                <c:pt idx="5">
                  <c:v>145 - &lt;165</c:v>
                </c:pt>
                <c:pt idx="6">
                  <c:v>165 - &lt;185</c:v>
                </c:pt>
                <c:pt idx="7">
                  <c:v>185 - &lt;205</c:v>
                </c:pt>
                <c:pt idx="8">
                  <c:v>205 - &lt;225</c:v>
                </c:pt>
                <c:pt idx="9">
                  <c:v>≥225</c:v>
                </c:pt>
              </c:strCache>
            </c:strRef>
          </c:cat>
          <c:val>
            <c:numRef>
              <c:f>'DepthDist-SPtC-strata'!$AK$3:$AK$12</c:f>
              <c:numCache>
                <c:formatCode>0.0%</c:formatCode>
                <c:ptCount val="10"/>
                <c:pt idx="0">
                  <c:v>0.93142857142857138</c:v>
                </c:pt>
                <c:pt idx="1">
                  <c:v>0.7866473149492017</c:v>
                </c:pt>
                <c:pt idx="2">
                  <c:v>0.85295076622106292</c:v>
                </c:pt>
                <c:pt idx="3">
                  <c:v>0.70518653321201097</c:v>
                </c:pt>
                <c:pt idx="4">
                  <c:v>0.37153419593345655</c:v>
                </c:pt>
                <c:pt idx="5">
                  <c:v>0.2887112887112887</c:v>
                </c:pt>
                <c:pt idx="6">
                  <c:v>0.22127659574468084</c:v>
                </c:pt>
                <c:pt idx="7">
                  <c:v>0.24186046511627907</c:v>
                </c:pt>
                <c:pt idx="8">
                  <c:v>0.1111111111111111</c:v>
                </c:pt>
                <c:pt idx="9">
                  <c:v>0</c:v>
                </c:pt>
              </c:numCache>
            </c:numRef>
          </c:val>
          <c:extLst>
            <c:ext xmlns:c16="http://schemas.microsoft.com/office/drawing/2014/chart" uri="{C3380CC4-5D6E-409C-BE32-E72D297353CC}">
              <c16:uniqueId val="{00000002-030C-49CF-8C88-1152CC134880}"/>
            </c:ext>
          </c:extLst>
        </c:ser>
        <c:ser>
          <c:idx val="1"/>
          <c:order val="3"/>
          <c:tx>
            <c:v>Sunset</c:v>
          </c:tx>
          <c:spPr>
            <a:solidFill>
              <a:srgbClr val="FFC000"/>
            </a:solidFill>
            <a:ln>
              <a:noFill/>
            </a:ln>
            <a:effectLst/>
          </c:spPr>
          <c:invertIfNegative val="0"/>
          <c:cat>
            <c:strRef>
              <c:f>'DepthDist-SPtC-strata'!$AE$3:$AE$12</c:f>
              <c:strCache>
                <c:ptCount val="10"/>
                <c:pt idx="0">
                  <c:v>39 - &lt;65</c:v>
                </c:pt>
                <c:pt idx="1">
                  <c:v>65 -  &lt;85</c:v>
                </c:pt>
                <c:pt idx="2">
                  <c:v>85 - &lt;105</c:v>
                </c:pt>
                <c:pt idx="3">
                  <c:v>95 - &lt;125</c:v>
                </c:pt>
                <c:pt idx="4">
                  <c:v>125 - &lt;145</c:v>
                </c:pt>
                <c:pt idx="5">
                  <c:v>145 - &lt;165</c:v>
                </c:pt>
                <c:pt idx="6">
                  <c:v>165 - &lt;185</c:v>
                </c:pt>
                <c:pt idx="7">
                  <c:v>185 - &lt;205</c:v>
                </c:pt>
                <c:pt idx="8">
                  <c:v>205 - &lt;225</c:v>
                </c:pt>
                <c:pt idx="9">
                  <c:v>≥225</c:v>
                </c:pt>
              </c:strCache>
            </c:strRef>
          </c:cat>
          <c:val>
            <c:numRef>
              <c:f>'DepthDist-SPtC-strata'!$AL$3:$AL$12</c:f>
              <c:numCache>
                <c:formatCode>0.0%</c:formatCode>
                <c:ptCount val="10"/>
                <c:pt idx="0">
                  <c:v>6.8571428571428575E-2</c:v>
                </c:pt>
                <c:pt idx="1">
                  <c:v>0.21335268505079827</c:v>
                </c:pt>
                <c:pt idx="2">
                  <c:v>0.14704923377893708</c:v>
                </c:pt>
                <c:pt idx="3">
                  <c:v>0.29481346678798909</c:v>
                </c:pt>
                <c:pt idx="4">
                  <c:v>0.6284658040665434</c:v>
                </c:pt>
                <c:pt idx="5">
                  <c:v>0.7112887112887113</c:v>
                </c:pt>
                <c:pt idx="6">
                  <c:v>0.77872340425531916</c:v>
                </c:pt>
                <c:pt idx="7">
                  <c:v>0.75813953488372088</c:v>
                </c:pt>
                <c:pt idx="8">
                  <c:v>0.88888888888888884</c:v>
                </c:pt>
                <c:pt idx="9">
                  <c:v>0</c:v>
                </c:pt>
              </c:numCache>
            </c:numRef>
          </c:val>
          <c:extLst>
            <c:ext xmlns:c16="http://schemas.microsoft.com/office/drawing/2014/chart" uri="{C3380CC4-5D6E-409C-BE32-E72D297353CC}">
              <c16:uniqueId val="{00000003-030C-49CF-8C88-1152CC134880}"/>
            </c:ext>
          </c:extLst>
        </c:ser>
        <c:dLbls>
          <c:showLegendKey val="0"/>
          <c:showVal val="0"/>
          <c:showCatName val="0"/>
          <c:showSerName val="0"/>
          <c:showPercent val="0"/>
          <c:showBubbleSize val="0"/>
        </c:dLbls>
        <c:gapWidth val="150"/>
        <c:overlap val="100"/>
        <c:axId val="101220352"/>
        <c:axId val="37702464"/>
      </c:barChart>
      <c:catAx>
        <c:axId val="101220352"/>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b="1"/>
                  <a:t>Depth stratum</a:t>
                </a:r>
                <a:r>
                  <a:rPr lang="en-US" sz="1200" b="1" baseline="0"/>
                  <a:t> (m)</a:t>
                </a:r>
                <a:endParaRPr lang="en-US" sz="1200" b="1"/>
              </a:p>
            </c:rich>
          </c:tx>
          <c:layout>
            <c:manualLayout>
              <c:xMode val="edge"/>
              <c:yMode val="edge"/>
              <c:x val="0.44979330294936337"/>
              <c:y val="0.93456765998496005"/>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37702464"/>
        <c:crosses val="autoZero"/>
        <c:auto val="1"/>
        <c:lblAlgn val="ctr"/>
        <c:lblOffset val="100"/>
        <c:noMultiLvlLbl val="0"/>
      </c:catAx>
      <c:valAx>
        <c:axId val="3770246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01220352"/>
        <c:crosses val="autoZero"/>
        <c:crossBetween val="between"/>
        <c:majorUnit val="0.25"/>
      </c:valAx>
    </c:plotArea>
    <c:legend>
      <c:legendPos val="r"/>
      <c:layout>
        <c:manualLayout>
          <c:xMode val="edge"/>
          <c:yMode val="edge"/>
          <c:x val="0.87637695981571029"/>
          <c:y val="0.38706237669658383"/>
          <c:w val="9.5039601764785708E-2"/>
          <c:h val="7.5187199701303165E-2"/>
        </c:manualLayout>
      </c:layout>
      <c:overlay val="0"/>
      <c:spPr>
        <a:ln>
          <a:solidFill>
            <a:schemeClr val="tx1"/>
          </a:solidFill>
        </a:ln>
      </c:spPr>
      <c:txPr>
        <a:bodyPr/>
        <a:lstStyle/>
        <a:p>
          <a:pPr>
            <a:defRPr sz="1200" b="1"/>
          </a:pPr>
          <a:endParaRPr lang="en-US"/>
        </a:p>
      </c:txPr>
    </c:legend>
    <c:plotVisOnly val="1"/>
    <c:dispBlanksAs val="gap"/>
    <c:showDLblsOverMax val="0"/>
  </c:chart>
  <c:spPr>
    <a:solidFill>
      <a:schemeClr val="bg1"/>
    </a:solidFill>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Vermilion</c:v>
          </c:tx>
          <c:spPr>
            <a:ln w="12700">
              <a:solidFill>
                <a:srgbClr val="C00000"/>
              </a:solidFill>
            </a:ln>
          </c:spPr>
          <c:marker>
            <c:symbol val="diamond"/>
            <c:size val="2"/>
            <c:spPr>
              <a:solidFill>
                <a:srgbClr val="C00000"/>
              </a:solidFill>
              <a:ln>
                <a:solidFill>
                  <a:srgbClr val="C00000"/>
                </a:solidFill>
              </a:ln>
            </c:spPr>
          </c:marker>
          <c:xVal>
            <c:numRef>
              <c:f>'DepthDist-SPtC'!$G$2:$G$6416</c:f>
              <c:numCache>
                <c:formatCode>0.0</c:formatCode>
                <c:ptCount val="6415"/>
                <c:pt idx="0">
                  <c:v>40.26</c:v>
                </c:pt>
                <c:pt idx="1">
                  <c:v>41.91</c:v>
                </c:pt>
                <c:pt idx="2">
                  <c:v>42.27</c:v>
                </c:pt>
                <c:pt idx="3">
                  <c:v>42.46</c:v>
                </c:pt>
                <c:pt idx="4">
                  <c:v>42.46</c:v>
                </c:pt>
                <c:pt idx="5">
                  <c:v>42.638998603820802</c:v>
                </c:pt>
                <c:pt idx="6">
                  <c:v>42.638998603820802</c:v>
                </c:pt>
                <c:pt idx="7">
                  <c:v>42.638998603820802</c:v>
                </c:pt>
                <c:pt idx="8">
                  <c:v>42.638998603820802</c:v>
                </c:pt>
                <c:pt idx="9">
                  <c:v>42.638998603820802</c:v>
                </c:pt>
                <c:pt idx="10">
                  <c:v>42.638998603820802</c:v>
                </c:pt>
                <c:pt idx="11">
                  <c:v>42.638998603820802</c:v>
                </c:pt>
                <c:pt idx="12">
                  <c:v>42.638998603820802</c:v>
                </c:pt>
                <c:pt idx="13">
                  <c:v>42.638998603820802</c:v>
                </c:pt>
                <c:pt idx="14">
                  <c:v>42.638998603820802</c:v>
                </c:pt>
                <c:pt idx="15">
                  <c:v>42.638998603820802</c:v>
                </c:pt>
                <c:pt idx="16">
                  <c:v>42.638998603820802</c:v>
                </c:pt>
                <c:pt idx="17">
                  <c:v>42.64</c:v>
                </c:pt>
                <c:pt idx="18">
                  <c:v>42.64</c:v>
                </c:pt>
                <c:pt idx="19">
                  <c:v>42.821999301910402</c:v>
                </c:pt>
                <c:pt idx="20">
                  <c:v>42.821999301910402</c:v>
                </c:pt>
                <c:pt idx="21">
                  <c:v>42.821999301910402</c:v>
                </c:pt>
                <c:pt idx="22">
                  <c:v>42.821999301910402</c:v>
                </c:pt>
                <c:pt idx="23">
                  <c:v>42.821999301910402</c:v>
                </c:pt>
                <c:pt idx="24">
                  <c:v>42.821999301910402</c:v>
                </c:pt>
                <c:pt idx="25">
                  <c:v>42.821999301910402</c:v>
                </c:pt>
                <c:pt idx="26">
                  <c:v>42.821999301910402</c:v>
                </c:pt>
                <c:pt idx="27">
                  <c:v>42.821999301910402</c:v>
                </c:pt>
                <c:pt idx="28">
                  <c:v>42.821999301910402</c:v>
                </c:pt>
                <c:pt idx="29">
                  <c:v>42.821999301910402</c:v>
                </c:pt>
                <c:pt idx="30">
                  <c:v>42.821999301910402</c:v>
                </c:pt>
                <c:pt idx="31">
                  <c:v>42.821999301910402</c:v>
                </c:pt>
                <c:pt idx="32">
                  <c:v>42.821999301910402</c:v>
                </c:pt>
                <c:pt idx="33">
                  <c:v>43.005000000000003</c:v>
                </c:pt>
                <c:pt idx="34">
                  <c:v>43.005000000000003</c:v>
                </c:pt>
                <c:pt idx="35">
                  <c:v>43.005000000000003</c:v>
                </c:pt>
                <c:pt idx="36">
                  <c:v>43.005000000000003</c:v>
                </c:pt>
                <c:pt idx="37">
                  <c:v>43.005000000000003</c:v>
                </c:pt>
                <c:pt idx="38">
                  <c:v>43.005000000000003</c:v>
                </c:pt>
                <c:pt idx="39">
                  <c:v>43.005000000000003</c:v>
                </c:pt>
                <c:pt idx="40">
                  <c:v>43.005000000000003</c:v>
                </c:pt>
                <c:pt idx="41">
                  <c:v>43.005000000000003</c:v>
                </c:pt>
                <c:pt idx="42">
                  <c:v>43.188000698089603</c:v>
                </c:pt>
                <c:pt idx="43">
                  <c:v>43.19</c:v>
                </c:pt>
                <c:pt idx="44">
                  <c:v>43.19</c:v>
                </c:pt>
                <c:pt idx="45">
                  <c:v>43.19</c:v>
                </c:pt>
                <c:pt idx="46">
                  <c:v>43.19</c:v>
                </c:pt>
                <c:pt idx="47">
                  <c:v>43.19</c:v>
                </c:pt>
                <c:pt idx="48">
                  <c:v>43.19</c:v>
                </c:pt>
                <c:pt idx="49">
                  <c:v>43.19</c:v>
                </c:pt>
                <c:pt idx="50">
                  <c:v>43.19</c:v>
                </c:pt>
                <c:pt idx="51">
                  <c:v>43.371001396179203</c:v>
                </c:pt>
                <c:pt idx="52">
                  <c:v>43.55</c:v>
                </c:pt>
                <c:pt idx="53">
                  <c:v>43.553998603820801</c:v>
                </c:pt>
                <c:pt idx="54">
                  <c:v>43.553998603820801</c:v>
                </c:pt>
                <c:pt idx="55">
                  <c:v>43.553998603820801</c:v>
                </c:pt>
                <c:pt idx="56">
                  <c:v>43.553998603820801</c:v>
                </c:pt>
                <c:pt idx="57">
                  <c:v>43.736999301910402</c:v>
                </c:pt>
                <c:pt idx="58">
                  <c:v>43.736999301910402</c:v>
                </c:pt>
                <c:pt idx="59">
                  <c:v>43.736999301910402</c:v>
                </c:pt>
                <c:pt idx="60">
                  <c:v>43.736999301910402</c:v>
                </c:pt>
                <c:pt idx="61">
                  <c:v>43.736999301910402</c:v>
                </c:pt>
                <c:pt idx="62">
                  <c:v>43.736999301910402</c:v>
                </c:pt>
                <c:pt idx="63">
                  <c:v>43.736999301910402</c:v>
                </c:pt>
                <c:pt idx="64">
                  <c:v>43.736999301910402</c:v>
                </c:pt>
                <c:pt idx="65">
                  <c:v>43.736999301910402</c:v>
                </c:pt>
                <c:pt idx="66">
                  <c:v>43.736999301910402</c:v>
                </c:pt>
                <c:pt idx="67">
                  <c:v>43.736999301910402</c:v>
                </c:pt>
                <c:pt idx="68">
                  <c:v>43.736999301910402</c:v>
                </c:pt>
                <c:pt idx="69">
                  <c:v>43.736999301910402</c:v>
                </c:pt>
                <c:pt idx="70">
                  <c:v>43.736999301910402</c:v>
                </c:pt>
                <c:pt idx="71">
                  <c:v>43.92</c:v>
                </c:pt>
                <c:pt idx="72">
                  <c:v>43.92</c:v>
                </c:pt>
                <c:pt idx="73">
                  <c:v>43.92</c:v>
                </c:pt>
                <c:pt idx="74">
                  <c:v>43.92</c:v>
                </c:pt>
                <c:pt idx="75">
                  <c:v>43.92</c:v>
                </c:pt>
                <c:pt idx="76">
                  <c:v>43.92</c:v>
                </c:pt>
                <c:pt idx="77">
                  <c:v>44.1</c:v>
                </c:pt>
                <c:pt idx="78">
                  <c:v>44.1</c:v>
                </c:pt>
                <c:pt idx="79">
                  <c:v>44.1</c:v>
                </c:pt>
                <c:pt idx="80">
                  <c:v>44.1</c:v>
                </c:pt>
                <c:pt idx="81">
                  <c:v>44.103000698089602</c:v>
                </c:pt>
                <c:pt idx="82">
                  <c:v>44.29</c:v>
                </c:pt>
                <c:pt idx="83">
                  <c:v>44.47</c:v>
                </c:pt>
                <c:pt idx="84">
                  <c:v>44.835000000000001</c:v>
                </c:pt>
                <c:pt idx="85">
                  <c:v>44.835000000000001</c:v>
                </c:pt>
                <c:pt idx="86">
                  <c:v>44.835000000000001</c:v>
                </c:pt>
                <c:pt idx="87">
                  <c:v>44.835000000000001</c:v>
                </c:pt>
                <c:pt idx="88">
                  <c:v>44.84</c:v>
                </c:pt>
                <c:pt idx="89">
                  <c:v>44.84</c:v>
                </c:pt>
                <c:pt idx="90">
                  <c:v>45.75</c:v>
                </c:pt>
                <c:pt idx="91">
                  <c:v>45.75</c:v>
                </c:pt>
                <c:pt idx="92">
                  <c:v>45.75</c:v>
                </c:pt>
                <c:pt idx="93">
                  <c:v>45.75</c:v>
                </c:pt>
                <c:pt idx="94">
                  <c:v>45.9330006980896</c:v>
                </c:pt>
                <c:pt idx="95">
                  <c:v>46.298998603820806</c:v>
                </c:pt>
                <c:pt idx="96">
                  <c:v>46.298998603820806</c:v>
                </c:pt>
                <c:pt idx="97">
                  <c:v>47.58</c:v>
                </c:pt>
                <c:pt idx="98">
                  <c:v>47.58</c:v>
                </c:pt>
                <c:pt idx="99">
                  <c:v>47.58</c:v>
                </c:pt>
                <c:pt idx="100">
                  <c:v>47.58</c:v>
                </c:pt>
                <c:pt idx="101">
                  <c:v>49.410000000000004</c:v>
                </c:pt>
                <c:pt idx="102">
                  <c:v>49.410000000000004</c:v>
                </c:pt>
                <c:pt idx="103">
                  <c:v>49.958998603820802</c:v>
                </c:pt>
                <c:pt idx="104">
                  <c:v>51.24</c:v>
                </c:pt>
                <c:pt idx="105">
                  <c:v>51.24</c:v>
                </c:pt>
                <c:pt idx="106">
                  <c:v>53.984999999999999</c:v>
                </c:pt>
                <c:pt idx="107">
                  <c:v>54.1680006980896</c:v>
                </c:pt>
                <c:pt idx="108">
                  <c:v>54.1680006980896</c:v>
                </c:pt>
                <c:pt idx="109">
                  <c:v>54.35</c:v>
                </c:pt>
                <c:pt idx="110">
                  <c:v>54.3510013961792</c:v>
                </c:pt>
                <c:pt idx="111">
                  <c:v>54.900000000000006</c:v>
                </c:pt>
                <c:pt idx="112">
                  <c:v>55.266001396179199</c:v>
                </c:pt>
                <c:pt idx="113">
                  <c:v>55.266001396179199</c:v>
                </c:pt>
                <c:pt idx="114">
                  <c:v>56</c:v>
                </c:pt>
                <c:pt idx="115">
                  <c:v>56</c:v>
                </c:pt>
                <c:pt idx="116">
                  <c:v>58.011001396179203</c:v>
                </c:pt>
                <c:pt idx="117">
                  <c:v>58.56</c:v>
                </c:pt>
                <c:pt idx="118">
                  <c:v>59.657997207641607</c:v>
                </c:pt>
                <c:pt idx="119" formatCode="General">
                  <c:v>60.2</c:v>
                </c:pt>
                <c:pt idx="120" formatCode="General">
                  <c:v>60.2</c:v>
                </c:pt>
                <c:pt idx="121" formatCode="General">
                  <c:v>60.2</c:v>
                </c:pt>
                <c:pt idx="122" formatCode="General">
                  <c:v>60.2</c:v>
                </c:pt>
                <c:pt idx="123" formatCode="General">
                  <c:v>60.2</c:v>
                </c:pt>
                <c:pt idx="124" formatCode="General">
                  <c:v>60.2</c:v>
                </c:pt>
                <c:pt idx="125" formatCode="General">
                  <c:v>60.2</c:v>
                </c:pt>
                <c:pt idx="126" formatCode="General">
                  <c:v>60.2</c:v>
                </c:pt>
                <c:pt idx="127" formatCode="General">
                  <c:v>60.2</c:v>
                </c:pt>
                <c:pt idx="128" formatCode="General">
                  <c:v>60.2</c:v>
                </c:pt>
                <c:pt idx="129" formatCode="General">
                  <c:v>60.2</c:v>
                </c:pt>
                <c:pt idx="130" formatCode="General">
                  <c:v>60.2</c:v>
                </c:pt>
                <c:pt idx="131" formatCode="General">
                  <c:v>60.2</c:v>
                </c:pt>
                <c:pt idx="132">
                  <c:v>62.22</c:v>
                </c:pt>
                <c:pt idx="133">
                  <c:v>62.22</c:v>
                </c:pt>
                <c:pt idx="134" formatCode="General">
                  <c:v>62.3</c:v>
                </c:pt>
                <c:pt idx="135">
                  <c:v>62.586001396179199</c:v>
                </c:pt>
                <c:pt idx="136">
                  <c:v>62.95</c:v>
                </c:pt>
                <c:pt idx="137">
                  <c:v>62.95</c:v>
                </c:pt>
                <c:pt idx="138">
                  <c:v>62.9520027923584</c:v>
                </c:pt>
                <c:pt idx="139">
                  <c:v>62.9520027923584</c:v>
                </c:pt>
                <c:pt idx="140">
                  <c:v>63.135000000000005</c:v>
                </c:pt>
                <c:pt idx="141" formatCode="General">
                  <c:v>63.7</c:v>
                </c:pt>
                <c:pt idx="142" formatCode="General">
                  <c:v>63.7</c:v>
                </c:pt>
                <c:pt idx="143" formatCode="General">
                  <c:v>63.7</c:v>
                </c:pt>
                <c:pt idx="144" formatCode="General">
                  <c:v>63.7</c:v>
                </c:pt>
                <c:pt idx="145" formatCode="General">
                  <c:v>63.7</c:v>
                </c:pt>
                <c:pt idx="146" formatCode="General">
                  <c:v>63.7</c:v>
                </c:pt>
                <c:pt idx="147" formatCode="General">
                  <c:v>63.7</c:v>
                </c:pt>
                <c:pt idx="148">
                  <c:v>63.867002792358399</c:v>
                </c:pt>
                <c:pt idx="149">
                  <c:v>64.05</c:v>
                </c:pt>
                <c:pt idx="150">
                  <c:v>64.05</c:v>
                </c:pt>
                <c:pt idx="151">
                  <c:v>64.05</c:v>
                </c:pt>
                <c:pt idx="152">
                  <c:v>64.05</c:v>
                </c:pt>
                <c:pt idx="153" formatCode="General">
                  <c:v>64.400000000000006</c:v>
                </c:pt>
                <c:pt idx="154" formatCode="General">
                  <c:v>64.400000000000006</c:v>
                </c:pt>
                <c:pt idx="155" formatCode="General">
                  <c:v>64.400000000000006</c:v>
                </c:pt>
                <c:pt idx="156" formatCode="General">
                  <c:v>64.400000000000006</c:v>
                </c:pt>
                <c:pt idx="157" formatCode="General">
                  <c:v>64.400000000000006</c:v>
                </c:pt>
                <c:pt idx="158" formatCode="General">
                  <c:v>64.400000000000006</c:v>
                </c:pt>
                <c:pt idx="159" formatCode="General">
                  <c:v>64.400000000000006</c:v>
                </c:pt>
                <c:pt idx="160" formatCode="General">
                  <c:v>64.400000000000006</c:v>
                </c:pt>
                <c:pt idx="161" formatCode="General">
                  <c:v>64.400000000000006</c:v>
                </c:pt>
                <c:pt idx="162">
                  <c:v>64.965000000000003</c:v>
                </c:pt>
                <c:pt idx="163">
                  <c:v>65.147997207641609</c:v>
                </c:pt>
                <c:pt idx="164">
                  <c:v>65.33</c:v>
                </c:pt>
                <c:pt idx="165">
                  <c:v>65.33</c:v>
                </c:pt>
                <c:pt idx="166">
                  <c:v>65.33</c:v>
                </c:pt>
                <c:pt idx="167">
                  <c:v>65.33</c:v>
                </c:pt>
                <c:pt idx="168">
                  <c:v>65.331001396179204</c:v>
                </c:pt>
                <c:pt idx="169" formatCode="General">
                  <c:v>65.900000000000006</c:v>
                </c:pt>
                <c:pt idx="170" formatCode="General">
                  <c:v>65.900000000000006</c:v>
                </c:pt>
                <c:pt idx="171" formatCode="General">
                  <c:v>65.900000000000006</c:v>
                </c:pt>
                <c:pt idx="172" formatCode="General">
                  <c:v>65.900000000000006</c:v>
                </c:pt>
                <c:pt idx="173" formatCode="General">
                  <c:v>65.900000000000006</c:v>
                </c:pt>
                <c:pt idx="174" formatCode="General">
                  <c:v>65.900000000000006</c:v>
                </c:pt>
                <c:pt idx="175" formatCode="General">
                  <c:v>65.900000000000006</c:v>
                </c:pt>
                <c:pt idx="176" formatCode="General">
                  <c:v>65.900000000000006</c:v>
                </c:pt>
                <c:pt idx="177" formatCode="General">
                  <c:v>65.900000000000006</c:v>
                </c:pt>
                <c:pt idx="178" formatCode="General">
                  <c:v>65.900000000000006</c:v>
                </c:pt>
                <c:pt idx="179" formatCode="General">
                  <c:v>65.900000000000006</c:v>
                </c:pt>
                <c:pt idx="180" formatCode="General">
                  <c:v>65.900000000000006</c:v>
                </c:pt>
                <c:pt idx="181">
                  <c:v>66.062997207641601</c:v>
                </c:pt>
                <c:pt idx="182">
                  <c:v>66.25</c:v>
                </c:pt>
                <c:pt idx="183" formatCode="General">
                  <c:v>66.5</c:v>
                </c:pt>
                <c:pt idx="184" formatCode="General">
                  <c:v>66.5</c:v>
                </c:pt>
                <c:pt idx="185" formatCode="General">
                  <c:v>66.5</c:v>
                </c:pt>
                <c:pt idx="186">
                  <c:v>66.612002792358396</c:v>
                </c:pt>
                <c:pt idx="187">
                  <c:v>66.612002792358396</c:v>
                </c:pt>
                <c:pt idx="188">
                  <c:v>67.710000000000008</c:v>
                </c:pt>
                <c:pt idx="189">
                  <c:v>67.710000000000008</c:v>
                </c:pt>
                <c:pt idx="190">
                  <c:v>67.710000000000008</c:v>
                </c:pt>
                <c:pt idx="191">
                  <c:v>68.076001396179208</c:v>
                </c:pt>
                <c:pt idx="192">
                  <c:v>68.076001396179208</c:v>
                </c:pt>
                <c:pt idx="193">
                  <c:v>68.076001396179208</c:v>
                </c:pt>
                <c:pt idx="194">
                  <c:v>68.076001396179208</c:v>
                </c:pt>
                <c:pt idx="195">
                  <c:v>68.076001396179208</c:v>
                </c:pt>
                <c:pt idx="196">
                  <c:v>68.08</c:v>
                </c:pt>
                <c:pt idx="197">
                  <c:v>68.625</c:v>
                </c:pt>
                <c:pt idx="198">
                  <c:v>68.625</c:v>
                </c:pt>
                <c:pt idx="199">
                  <c:v>68.625</c:v>
                </c:pt>
                <c:pt idx="200">
                  <c:v>68.625</c:v>
                </c:pt>
                <c:pt idx="201">
                  <c:v>68.625</c:v>
                </c:pt>
                <c:pt idx="202">
                  <c:v>68.625</c:v>
                </c:pt>
                <c:pt idx="203">
                  <c:v>68.625</c:v>
                </c:pt>
                <c:pt idx="204">
                  <c:v>68.807997207641606</c:v>
                </c:pt>
                <c:pt idx="205">
                  <c:v>68.807997207641606</c:v>
                </c:pt>
                <c:pt idx="206">
                  <c:v>68.807997207641606</c:v>
                </c:pt>
                <c:pt idx="207">
                  <c:v>68.9910013961792</c:v>
                </c:pt>
                <c:pt idx="208" formatCode="General">
                  <c:v>69.099999999999994</c:v>
                </c:pt>
                <c:pt idx="209">
                  <c:v>69.173998603820806</c:v>
                </c:pt>
                <c:pt idx="210">
                  <c:v>69.173998603820806</c:v>
                </c:pt>
                <c:pt idx="211">
                  <c:v>69.173998603820806</c:v>
                </c:pt>
                <c:pt idx="212">
                  <c:v>69.357002792358401</c:v>
                </c:pt>
                <c:pt idx="213">
                  <c:v>69.357002792358401</c:v>
                </c:pt>
                <c:pt idx="214">
                  <c:v>69.357002792358401</c:v>
                </c:pt>
                <c:pt idx="215">
                  <c:v>69.357002792358401</c:v>
                </c:pt>
                <c:pt idx="216">
                  <c:v>69.357002792358401</c:v>
                </c:pt>
                <c:pt idx="217">
                  <c:v>69.540000000000006</c:v>
                </c:pt>
                <c:pt idx="218">
                  <c:v>69.540000000000006</c:v>
                </c:pt>
                <c:pt idx="219">
                  <c:v>69.540000000000006</c:v>
                </c:pt>
                <c:pt idx="220">
                  <c:v>69.540000000000006</c:v>
                </c:pt>
                <c:pt idx="221">
                  <c:v>69.540000000000006</c:v>
                </c:pt>
                <c:pt idx="222">
                  <c:v>69.540000000000006</c:v>
                </c:pt>
                <c:pt idx="223">
                  <c:v>69.540000000000006</c:v>
                </c:pt>
                <c:pt idx="224">
                  <c:v>69.540000000000006</c:v>
                </c:pt>
                <c:pt idx="225">
                  <c:v>69.540000000000006</c:v>
                </c:pt>
                <c:pt idx="226">
                  <c:v>69.722997207641598</c:v>
                </c:pt>
                <c:pt idx="227">
                  <c:v>69.722997207641598</c:v>
                </c:pt>
                <c:pt idx="228">
                  <c:v>69.722997207641598</c:v>
                </c:pt>
                <c:pt idx="229">
                  <c:v>69.722997207641598</c:v>
                </c:pt>
                <c:pt idx="230">
                  <c:v>69.906001396179207</c:v>
                </c:pt>
                <c:pt idx="231">
                  <c:v>70.272002792358407</c:v>
                </c:pt>
                <c:pt idx="232">
                  <c:v>70.272002792358407</c:v>
                </c:pt>
                <c:pt idx="233">
                  <c:v>70.272002792358407</c:v>
                </c:pt>
                <c:pt idx="234">
                  <c:v>70.272002792358407</c:v>
                </c:pt>
                <c:pt idx="235">
                  <c:v>70.272002792358407</c:v>
                </c:pt>
                <c:pt idx="236">
                  <c:v>70.272002792358407</c:v>
                </c:pt>
                <c:pt idx="237">
                  <c:v>70.272002792358407</c:v>
                </c:pt>
                <c:pt idx="238">
                  <c:v>70.272002792358407</c:v>
                </c:pt>
                <c:pt idx="239">
                  <c:v>70.272002792358407</c:v>
                </c:pt>
                <c:pt idx="240">
                  <c:v>70.272002792358407</c:v>
                </c:pt>
                <c:pt idx="241">
                  <c:v>70.272002792358407</c:v>
                </c:pt>
                <c:pt idx="242">
                  <c:v>70.272002792358407</c:v>
                </c:pt>
                <c:pt idx="243">
                  <c:v>70.454999999999998</c:v>
                </c:pt>
                <c:pt idx="244">
                  <c:v>70.454999999999998</c:v>
                </c:pt>
                <c:pt idx="245">
                  <c:v>70.454999999999998</c:v>
                </c:pt>
                <c:pt idx="246">
                  <c:v>70.454999999999998</c:v>
                </c:pt>
                <c:pt idx="247">
                  <c:v>70.454999999999998</c:v>
                </c:pt>
                <c:pt idx="248">
                  <c:v>70.454999999999998</c:v>
                </c:pt>
                <c:pt idx="249">
                  <c:v>70.821001396179199</c:v>
                </c:pt>
                <c:pt idx="250">
                  <c:v>70.821001396179199</c:v>
                </c:pt>
                <c:pt idx="251">
                  <c:v>71</c:v>
                </c:pt>
                <c:pt idx="252">
                  <c:v>71</c:v>
                </c:pt>
                <c:pt idx="253">
                  <c:v>71</c:v>
                </c:pt>
                <c:pt idx="254">
                  <c:v>71</c:v>
                </c:pt>
                <c:pt idx="255">
                  <c:v>71</c:v>
                </c:pt>
                <c:pt idx="256">
                  <c:v>71</c:v>
                </c:pt>
                <c:pt idx="257">
                  <c:v>71</c:v>
                </c:pt>
                <c:pt idx="258">
                  <c:v>71.003998603820804</c:v>
                </c:pt>
                <c:pt idx="259">
                  <c:v>71.003998603820804</c:v>
                </c:pt>
                <c:pt idx="260">
                  <c:v>71.187002792358399</c:v>
                </c:pt>
                <c:pt idx="261">
                  <c:v>71.187002792358399</c:v>
                </c:pt>
                <c:pt idx="262">
                  <c:v>71.187002792358399</c:v>
                </c:pt>
                <c:pt idx="263">
                  <c:v>71.187002792358399</c:v>
                </c:pt>
                <c:pt idx="264">
                  <c:v>71.187002792358399</c:v>
                </c:pt>
                <c:pt idx="265">
                  <c:v>71.187002792358399</c:v>
                </c:pt>
                <c:pt idx="266">
                  <c:v>71.19</c:v>
                </c:pt>
                <c:pt idx="267">
                  <c:v>71.19</c:v>
                </c:pt>
                <c:pt idx="268">
                  <c:v>71.19</c:v>
                </c:pt>
                <c:pt idx="269">
                  <c:v>71.19</c:v>
                </c:pt>
                <c:pt idx="270">
                  <c:v>71.19</c:v>
                </c:pt>
                <c:pt idx="271">
                  <c:v>71.19</c:v>
                </c:pt>
                <c:pt idx="272">
                  <c:v>71.19</c:v>
                </c:pt>
                <c:pt idx="273">
                  <c:v>71.19</c:v>
                </c:pt>
                <c:pt idx="274">
                  <c:v>71.37</c:v>
                </c:pt>
                <c:pt idx="275">
                  <c:v>71.37</c:v>
                </c:pt>
                <c:pt idx="276">
                  <c:v>71.37</c:v>
                </c:pt>
                <c:pt idx="277">
                  <c:v>71.37</c:v>
                </c:pt>
                <c:pt idx="278">
                  <c:v>71.37</c:v>
                </c:pt>
                <c:pt idx="279">
                  <c:v>71.37</c:v>
                </c:pt>
                <c:pt idx="280">
                  <c:v>71.37</c:v>
                </c:pt>
                <c:pt idx="281">
                  <c:v>71.37</c:v>
                </c:pt>
                <c:pt idx="282">
                  <c:v>71.37</c:v>
                </c:pt>
                <c:pt idx="283">
                  <c:v>71.37</c:v>
                </c:pt>
                <c:pt idx="284">
                  <c:v>71.37</c:v>
                </c:pt>
                <c:pt idx="285">
                  <c:v>71.37</c:v>
                </c:pt>
                <c:pt idx="286">
                  <c:v>71.37</c:v>
                </c:pt>
                <c:pt idx="287">
                  <c:v>71.37</c:v>
                </c:pt>
                <c:pt idx="288">
                  <c:v>71.37</c:v>
                </c:pt>
                <c:pt idx="289">
                  <c:v>71.37</c:v>
                </c:pt>
                <c:pt idx="290">
                  <c:v>71.37</c:v>
                </c:pt>
                <c:pt idx="291">
                  <c:v>71.37</c:v>
                </c:pt>
                <c:pt idx="292">
                  <c:v>71.37</c:v>
                </c:pt>
                <c:pt idx="293">
                  <c:v>71.37</c:v>
                </c:pt>
                <c:pt idx="294">
                  <c:v>71.37</c:v>
                </c:pt>
                <c:pt idx="295">
                  <c:v>71.37</c:v>
                </c:pt>
                <c:pt idx="296">
                  <c:v>71.37</c:v>
                </c:pt>
                <c:pt idx="297">
                  <c:v>71.37</c:v>
                </c:pt>
                <c:pt idx="298">
                  <c:v>71.37</c:v>
                </c:pt>
                <c:pt idx="299">
                  <c:v>71.55</c:v>
                </c:pt>
                <c:pt idx="300">
                  <c:v>71.55299720764161</c:v>
                </c:pt>
                <c:pt idx="301">
                  <c:v>71.55299720764161</c:v>
                </c:pt>
                <c:pt idx="302">
                  <c:v>71.55299720764161</c:v>
                </c:pt>
                <c:pt idx="303">
                  <c:v>71.55299720764161</c:v>
                </c:pt>
                <c:pt idx="304">
                  <c:v>71.736001396179205</c:v>
                </c:pt>
                <c:pt idx="305">
                  <c:v>71.736001396179205</c:v>
                </c:pt>
                <c:pt idx="306">
                  <c:v>71.739999999999995</c:v>
                </c:pt>
                <c:pt idx="307">
                  <c:v>71.739999999999995</c:v>
                </c:pt>
                <c:pt idx="308">
                  <c:v>71.91899860382081</c:v>
                </c:pt>
                <c:pt idx="309">
                  <c:v>71.91899860382081</c:v>
                </c:pt>
                <c:pt idx="310">
                  <c:v>71.91899860382081</c:v>
                </c:pt>
                <c:pt idx="311">
                  <c:v>71.91899860382081</c:v>
                </c:pt>
                <c:pt idx="312">
                  <c:v>72.099999999999994</c:v>
                </c:pt>
                <c:pt idx="313">
                  <c:v>72.099999999999994</c:v>
                </c:pt>
                <c:pt idx="314">
                  <c:v>72.099999999999994</c:v>
                </c:pt>
                <c:pt idx="315">
                  <c:v>72.099999999999994</c:v>
                </c:pt>
                <c:pt idx="316" formatCode="General">
                  <c:v>72.100000000000009</c:v>
                </c:pt>
                <c:pt idx="317">
                  <c:v>72.102002792358405</c:v>
                </c:pt>
                <c:pt idx="318">
                  <c:v>72.102002792358405</c:v>
                </c:pt>
                <c:pt idx="319">
                  <c:v>72.102002792358405</c:v>
                </c:pt>
                <c:pt idx="320">
                  <c:v>72.102002792358405</c:v>
                </c:pt>
                <c:pt idx="321">
                  <c:v>72.102002792358405</c:v>
                </c:pt>
                <c:pt idx="322">
                  <c:v>72.102002792358405</c:v>
                </c:pt>
                <c:pt idx="323">
                  <c:v>72.102002792358405</c:v>
                </c:pt>
                <c:pt idx="324">
                  <c:v>72.102002792358405</c:v>
                </c:pt>
                <c:pt idx="325">
                  <c:v>72.102002792358405</c:v>
                </c:pt>
                <c:pt idx="326">
                  <c:v>72.284999999999997</c:v>
                </c:pt>
                <c:pt idx="327">
                  <c:v>72.284999999999997</c:v>
                </c:pt>
                <c:pt idx="328">
                  <c:v>72.284999999999997</c:v>
                </c:pt>
                <c:pt idx="329">
                  <c:v>72.650000000000006</c:v>
                </c:pt>
                <c:pt idx="330">
                  <c:v>72.651001396179197</c:v>
                </c:pt>
                <c:pt idx="331">
                  <c:v>72.651001396179197</c:v>
                </c:pt>
                <c:pt idx="332">
                  <c:v>72.651001396179197</c:v>
                </c:pt>
                <c:pt idx="333">
                  <c:v>72.651001396179197</c:v>
                </c:pt>
                <c:pt idx="334">
                  <c:v>72.651001396179197</c:v>
                </c:pt>
                <c:pt idx="335">
                  <c:v>72.651001396179197</c:v>
                </c:pt>
                <c:pt idx="336">
                  <c:v>73.2</c:v>
                </c:pt>
                <c:pt idx="337">
                  <c:v>73.2</c:v>
                </c:pt>
                <c:pt idx="338">
                  <c:v>73.2</c:v>
                </c:pt>
                <c:pt idx="339">
                  <c:v>73.2</c:v>
                </c:pt>
                <c:pt idx="340">
                  <c:v>73.2</c:v>
                </c:pt>
                <c:pt idx="341">
                  <c:v>73.2</c:v>
                </c:pt>
                <c:pt idx="342">
                  <c:v>73.2</c:v>
                </c:pt>
                <c:pt idx="343">
                  <c:v>73.2</c:v>
                </c:pt>
                <c:pt idx="344">
                  <c:v>73.2</c:v>
                </c:pt>
                <c:pt idx="345">
                  <c:v>73.2</c:v>
                </c:pt>
                <c:pt idx="346" formatCode="General">
                  <c:v>73.2</c:v>
                </c:pt>
                <c:pt idx="347" formatCode="General">
                  <c:v>73.2</c:v>
                </c:pt>
                <c:pt idx="348" formatCode="General">
                  <c:v>73.3</c:v>
                </c:pt>
                <c:pt idx="349" formatCode="General">
                  <c:v>73.3</c:v>
                </c:pt>
                <c:pt idx="350" formatCode="General">
                  <c:v>73.3</c:v>
                </c:pt>
                <c:pt idx="351" formatCode="General">
                  <c:v>73.3</c:v>
                </c:pt>
                <c:pt idx="352" formatCode="General">
                  <c:v>73.3</c:v>
                </c:pt>
                <c:pt idx="353" formatCode="General">
                  <c:v>73.3</c:v>
                </c:pt>
                <c:pt idx="354" formatCode="General">
                  <c:v>73.3</c:v>
                </c:pt>
                <c:pt idx="355" formatCode="General">
                  <c:v>73.3</c:v>
                </c:pt>
                <c:pt idx="356" formatCode="General">
                  <c:v>73.3</c:v>
                </c:pt>
                <c:pt idx="357" formatCode="General">
                  <c:v>73.3</c:v>
                </c:pt>
                <c:pt idx="358" formatCode="General">
                  <c:v>73.3</c:v>
                </c:pt>
                <c:pt idx="359" formatCode="General">
                  <c:v>73.3</c:v>
                </c:pt>
                <c:pt idx="360" formatCode="General">
                  <c:v>73.3</c:v>
                </c:pt>
                <c:pt idx="361" formatCode="General">
                  <c:v>73.3</c:v>
                </c:pt>
                <c:pt idx="362">
                  <c:v>73.566001396179203</c:v>
                </c:pt>
                <c:pt idx="363">
                  <c:v>73.748998603820809</c:v>
                </c:pt>
                <c:pt idx="364">
                  <c:v>73.930000000000007</c:v>
                </c:pt>
                <c:pt idx="365">
                  <c:v>74.115000000000009</c:v>
                </c:pt>
                <c:pt idx="366">
                  <c:v>74.12</c:v>
                </c:pt>
                <c:pt idx="367">
                  <c:v>74.12</c:v>
                </c:pt>
                <c:pt idx="368">
                  <c:v>74.12</c:v>
                </c:pt>
                <c:pt idx="369">
                  <c:v>74.12</c:v>
                </c:pt>
                <c:pt idx="370">
                  <c:v>74.12</c:v>
                </c:pt>
                <c:pt idx="371">
                  <c:v>74.12</c:v>
                </c:pt>
                <c:pt idx="372" formatCode="General">
                  <c:v>74.2</c:v>
                </c:pt>
                <c:pt idx="373" formatCode="General">
                  <c:v>74.2</c:v>
                </c:pt>
                <c:pt idx="374" formatCode="General">
                  <c:v>74.2</c:v>
                </c:pt>
                <c:pt idx="375" formatCode="General">
                  <c:v>74.2</c:v>
                </c:pt>
                <c:pt idx="376" formatCode="General">
                  <c:v>74.2</c:v>
                </c:pt>
                <c:pt idx="377" formatCode="General">
                  <c:v>74.2</c:v>
                </c:pt>
                <c:pt idx="378" formatCode="General">
                  <c:v>74.2</c:v>
                </c:pt>
                <c:pt idx="379" formatCode="General">
                  <c:v>74.2</c:v>
                </c:pt>
                <c:pt idx="380" formatCode="General">
                  <c:v>74.2</c:v>
                </c:pt>
                <c:pt idx="381" formatCode="General">
                  <c:v>74.2</c:v>
                </c:pt>
                <c:pt idx="382">
                  <c:v>74.2979972076416</c:v>
                </c:pt>
                <c:pt idx="383">
                  <c:v>74.2979972076416</c:v>
                </c:pt>
                <c:pt idx="384">
                  <c:v>74.2979972076416</c:v>
                </c:pt>
                <c:pt idx="385">
                  <c:v>74.2979972076416</c:v>
                </c:pt>
                <c:pt idx="386">
                  <c:v>74.48</c:v>
                </c:pt>
                <c:pt idx="387">
                  <c:v>74.48</c:v>
                </c:pt>
                <c:pt idx="388">
                  <c:v>74.48</c:v>
                </c:pt>
                <c:pt idx="389">
                  <c:v>74.48</c:v>
                </c:pt>
                <c:pt idx="390">
                  <c:v>74.48</c:v>
                </c:pt>
                <c:pt idx="391">
                  <c:v>74.663998603820801</c:v>
                </c:pt>
                <c:pt idx="392">
                  <c:v>74.663998603820801</c:v>
                </c:pt>
                <c:pt idx="393">
                  <c:v>74.663998603820801</c:v>
                </c:pt>
                <c:pt idx="394">
                  <c:v>74.663998603820801</c:v>
                </c:pt>
                <c:pt idx="395">
                  <c:v>74.847002792358396</c:v>
                </c:pt>
                <c:pt idx="396">
                  <c:v>74.847002792358396</c:v>
                </c:pt>
                <c:pt idx="397">
                  <c:v>74.847002792358396</c:v>
                </c:pt>
                <c:pt idx="398">
                  <c:v>75.03</c:v>
                </c:pt>
                <c:pt idx="399">
                  <c:v>75.03</c:v>
                </c:pt>
                <c:pt idx="400">
                  <c:v>75.03</c:v>
                </c:pt>
                <c:pt idx="401">
                  <c:v>75.03</c:v>
                </c:pt>
                <c:pt idx="402">
                  <c:v>75.03</c:v>
                </c:pt>
                <c:pt idx="403">
                  <c:v>75.03</c:v>
                </c:pt>
                <c:pt idx="404">
                  <c:v>75.03</c:v>
                </c:pt>
                <c:pt idx="405">
                  <c:v>75.03</c:v>
                </c:pt>
                <c:pt idx="406">
                  <c:v>75.03</c:v>
                </c:pt>
                <c:pt idx="407">
                  <c:v>75.03</c:v>
                </c:pt>
                <c:pt idx="408">
                  <c:v>75.03</c:v>
                </c:pt>
                <c:pt idx="409">
                  <c:v>75.03</c:v>
                </c:pt>
                <c:pt idx="410">
                  <c:v>75.03</c:v>
                </c:pt>
                <c:pt idx="411">
                  <c:v>75.212997207641607</c:v>
                </c:pt>
                <c:pt idx="412">
                  <c:v>75.212997207641607</c:v>
                </c:pt>
                <c:pt idx="413">
                  <c:v>75.396001396179201</c:v>
                </c:pt>
                <c:pt idx="414">
                  <c:v>75.578998603820807</c:v>
                </c:pt>
                <c:pt idx="415">
                  <c:v>75.578998603820807</c:v>
                </c:pt>
                <c:pt idx="416">
                  <c:v>75.578998603820807</c:v>
                </c:pt>
                <c:pt idx="417">
                  <c:v>75.578998603820807</c:v>
                </c:pt>
                <c:pt idx="418">
                  <c:v>75.58</c:v>
                </c:pt>
                <c:pt idx="419">
                  <c:v>75.58</c:v>
                </c:pt>
                <c:pt idx="420">
                  <c:v>75.58</c:v>
                </c:pt>
                <c:pt idx="421">
                  <c:v>75.760000000000005</c:v>
                </c:pt>
                <c:pt idx="422">
                  <c:v>75.760000000000005</c:v>
                </c:pt>
                <c:pt idx="423">
                  <c:v>75.760000000000005</c:v>
                </c:pt>
                <c:pt idx="424">
                  <c:v>75.762002792358402</c:v>
                </c:pt>
                <c:pt idx="425">
                  <c:v>75.762002792358402</c:v>
                </c:pt>
                <c:pt idx="426">
                  <c:v>75.762002792358402</c:v>
                </c:pt>
                <c:pt idx="427">
                  <c:v>75.762002792358402</c:v>
                </c:pt>
                <c:pt idx="428">
                  <c:v>75.762002792358402</c:v>
                </c:pt>
                <c:pt idx="429">
                  <c:v>75.762002792358402</c:v>
                </c:pt>
                <c:pt idx="430">
                  <c:v>75.762002792358402</c:v>
                </c:pt>
                <c:pt idx="431">
                  <c:v>75.945000000000007</c:v>
                </c:pt>
                <c:pt idx="432">
                  <c:v>75.945000000000007</c:v>
                </c:pt>
                <c:pt idx="433">
                  <c:v>75.945000000000007</c:v>
                </c:pt>
                <c:pt idx="434">
                  <c:v>75.945000000000007</c:v>
                </c:pt>
                <c:pt idx="435">
                  <c:v>75.945000000000007</c:v>
                </c:pt>
                <c:pt idx="436">
                  <c:v>75.945000000000007</c:v>
                </c:pt>
                <c:pt idx="437">
                  <c:v>75.945000000000007</c:v>
                </c:pt>
                <c:pt idx="438">
                  <c:v>75.945000000000007</c:v>
                </c:pt>
                <c:pt idx="439">
                  <c:v>75.945000000000007</c:v>
                </c:pt>
                <c:pt idx="440">
                  <c:v>75.945000000000007</c:v>
                </c:pt>
                <c:pt idx="441">
                  <c:v>75.945000000000007</c:v>
                </c:pt>
                <c:pt idx="442">
                  <c:v>75.945000000000007</c:v>
                </c:pt>
                <c:pt idx="443">
                  <c:v>75.945000000000007</c:v>
                </c:pt>
                <c:pt idx="444">
                  <c:v>75.945000000000007</c:v>
                </c:pt>
                <c:pt idx="445">
                  <c:v>75.945000000000007</c:v>
                </c:pt>
                <c:pt idx="446">
                  <c:v>75.945000000000007</c:v>
                </c:pt>
                <c:pt idx="447">
                  <c:v>75.95</c:v>
                </c:pt>
                <c:pt idx="448">
                  <c:v>76.127997207641599</c:v>
                </c:pt>
                <c:pt idx="449">
                  <c:v>76.127997207641599</c:v>
                </c:pt>
                <c:pt idx="450">
                  <c:v>76.127997207641599</c:v>
                </c:pt>
                <c:pt idx="451">
                  <c:v>76.127997207641599</c:v>
                </c:pt>
                <c:pt idx="452">
                  <c:v>76.127997207641599</c:v>
                </c:pt>
                <c:pt idx="453">
                  <c:v>76.311001396179208</c:v>
                </c:pt>
                <c:pt idx="454">
                  <c:v>76.311001396179208</c:v>
                </c:pt>
                <c:pt idx="455">
                  <c:v>76.493998603820799</c:v>
                </c:pt>
                <c:pt idx="456">
                  <c:v>76.493998603820799</c:v>
                </c:pt>
                <c:pt idx="457">
                  <c:v>76.493998603820799</c:v>
                </c:pt>
                <c:pt idx="458">
                  <c:v>76.493998603820799</c:v>
                </c:pt>
                <c:pt idx="459">
                  <c:v>76.493998603820799</c:v>
                </c:pt>
                <c:pt idx="460">
                  <c:v>76.677002792358408</c:v>
                </c:pt>
                <c:pt idx="461">
                  <c:v>76.677002792358408</c:v>
                </c:pt>
                <c:pt idx="462">
                  <c:v>76.677002792358408</c:v>
                </c:pt>
                <c:pt idx="463">
                  <c:v>76.677002792358408</c:v>
                </c:pt>
                <c:pt idx="464">
                  <c:v>76.677002792358408</c:v>
                </c:pt>
                <c:pt idx="465">
                  <c:v>76.86</c:v>
                </c:pt>
                <c:pt idx="466">
                  <c:v>76.86</c:v>
                </c:pt>
                <c:pt idx="467">
                  <c:v>76.86</c:v>
                </c:pt>
                <c:pt idx="468">
                  <c:v>76.86</c:v>
                </c:pt>
                <c:pt idx="469">
                  <c:v>76.86</c:v>
                </c:pt>
                <c:pt idx="470">
                  <c:v>76.86</c:v>
                </c:pt>
                <c:pt idx="471">
                  <c:v>76.86</c:v>
                </c:pt>
                <c:pt idx="472">
                  <c:v>76.86</c:v>
                </c:pt>
                <c:pt idx="473">
                  <c:v>76.86</c:v>
                </c:pt>
                <c:pt idx="474">
                  <c:v>76.86</c:v>
                </c:pt>
                <c:pt idx="475">
                  <c:v>76.86</c:v>
                </c:pt>
                <c:pt idx="476">
                  <c:v>76.86</c:v>
                </c:pt>
                <c:pt idx="477">
                  <c:v>76.86</c:v>
                </c:pt>
                <c:pt idx="478">
                  <c:v>76.86</c:v>
                </c:pt>
                <c:pt idx="479">
                  <c:v>76.86</c:v>
                </c:pt>
                <c:pt idx="480">
                  <c:v>76.86</c:v>
                </c:pt>
                <c:pt idx="481">
                  <c:v>76.86</c:v>
                </c:pt>
                <c:pt idx="482">
                  <c:v>76.86</c:v>
                </c:pt>
                <c:pt idx="483">
                  <c:v>76.86</c:v>
                </c:pt>
                <c:pt idx="484">
                  <c:v>76.86</c:v>
                </c:pt>
                <c:pt idx="485">
                  <c:v>76.86</c:v>
                </c:pt>
                <c:pt idx="486">
                  <c:v>76.86</c:v>
                </c:pt>
                <c:pt idx="487">
                  <c:v>76.86</c:v>
                </c:pt>
                <c:pt idx="488">
                  <c:v>76.86</c:v>
                </c:pt>
                <c:pt idx="489">
                  <c:v>76.86</c:v>
                </c:pt>
                <c:pt idx="490">
                  <c:v>76.86</c:v>
                </c:pt>
                <c:pt idx="491">
                  <c:v>76.86</c:v>
                </c:pt>
                <c:pt idx="492">
                  <c:v>76.86</c:v>
                </c:pt>
                <c:pt idx="493">
                  <c:v>76.86</c:v>
                </c:pt>
                <c:pt idx="494">
                  <c:v>76.86</c:v>
                </c:pt>
                <c:pt idx="495">
                  <c:v>76.86</c:v>
                </c:pt>
                <c:pt idx="496">
                  <c:v>76.86</c:v>
                </c:pt>
                <c:pt idx="497">
                  <c:v>76.86</c:v>
                </c:pt>
                <c:pt idx="498">
                  <c:v>76.86</c:v>
                </c:pt>
                <c:pt idx="499">
                  <c:v>76.86</c:v>
                </c:pt>
                <c:pt idx="500">
                  <c:v>76.86</c:v>
                </c:pt>
                <c:pt idx="501">
                  <c:v>76.86</c:v>
                </c:pt>
                <c:pt idx="502">
                  <c:v>76.86</c:v>
                </c:pt>
                <c:pt idx="503">
                  <c:v>76.86</c:v>
                </c:pt>
                <c:pt idx="504">
                  <c:v>76.86</c:v>
                </c:pt>
                <c:pt idx="505">
                  <c:v>76.86</c:v>
                </c:pt>
                <c:pt idx="506">
                  <c:v>76.86</c:v>
                </c:pt>
                <c:pt idx="507">
                  <c:v>76.86</c:v>
                </c:pt>
                <c:pt idx="508">
                  <c:v>76.86</c:v>
                </c:pt>
                <c:pt idx="509">
                  <c:v>76.86</c:v>
                </c:pt>
                <c:pt idx="510">
                  <c:v>76.86</c:v>
                </c:pt>
                <c:pt idx="511">
                  <c:v>76.86</c:v>
                </c:pt>
                <c:pt idx="512">
                  <c:v>76.86</c:v>
                </c:pt>
                <c:pt idx="513">
                  <c:v>76.86</c:v>
                </c:pt>
                <c:pt idx="514">
                  <c:v>76.86</c:v>
                </c:pt>
                <c:pt idx="515">
                  <c:v>76.86</c:v>
                </c:pt>
                <c:pt idx="516">
                  <c:v>76.86</c:v>
                </c:pt>
                <c:pt idx="517">
                  <c:v>76.86</c:v>
                </c:pt>
                <c:pt idx="518">
                  <c:v>76.86</c:v>
                </c:pt>
                <c:pt idx="519">
                  <c:v>76.86</c:v>
                </c:pt>
                <c:pt idx="520">
                  <c:v>76.86</c:v>
                </c:pt>
                <c:pt idx="521">
                  <c:v>76.86</c:v>
                </c:pt>
                <c:pt idx="522">
                  <c:v>76.86</c:v>
                </c:pt>
                <c:pt idx="523">
                  <c:v>76.86</c:v>
                </c:pt>
                <c:pt idx="524">
                  <c:v>76.86</c:v>
                </c:pt>
                <c:pt idx="525">
                  <c:v>76.86</c:v>
                </c:pt>
                <c:pt idx="526">
                  <c:v>76.86</c:v>
                </c:pt>
                <c:pt idx="527">
                  <c:v>76.86</c:v>
                </c:pt>
                <c:pt idx="528">
                  <c:v>76.86</c:v>
                </c:pt>
                <c:pt idx="529">
                  <c:v>76.86</c:v>
                </c:pt>
                <c:pt idx="530">
                  <c:v>76.86</c:v>
                </c:pt>
                <c:pt idx="531">
                  <c:v>76.86</c:v>
                </c:pt>
                <c:pt idx="532">
                  <c:v>76.86</c:v>
                </c:pt>
                <c:pt idx="533">
                  <c:v>76.86</c:v>
                </c:pt>
                <c:pt idx="534">
                  <c:v>76.86</c:v>
                </c:pt>
                <c:pt idx="535">
                  <c:v>76.86</c:v>
                </c:pt>
                <c:pt idx="536">
                  <c:v>76.86</c:v>
                </c:pt>
                <c:pt idx="537">
                  <c:v>76.86</c:v>
                </c:pt>
                <c:pt idx="538">
                  <c:v>76.86</c:v>
                </c:pt>
                <c:pt idx="539" formatCode="General">
                  <c:v>77</c:v>
                </c:pt>
                <c:pt idx="540" formatCode="General">
                  <c:v>77</c:v>
                </c:pt>
                <c:pt idx="541">
                  <c:v>77.040000000000006</c:v>
                </c:pt>
                <c:pt idx="542">
                  <c:v>77.042997207641605</c:v>
                </c:pt>
                <c:pt idx="543">
                  <c:v>77.042997207641605</c:v>
                </c:pt>
                <c:pt idx="544">
                  <c:v>77.042997207641605</c:v>
                </c:pt>
                <c:pt idx="545">
                  <c:v>77.042997207641605</c:v>
                </c:pt>
                <c:pt idx="546">
                  <c:v>77.042997207641605</c:v>
                </c:pt>
                <c:pt idx="547">
                  <c:v>77.2260013961792</c:v>
                </c:pt>
                <c:pt idx="548">
                  <c:v>77.2260013961792</c:v>
                </c:pt>
                <c:pt idx="549">
                  <c:v>77.2260013961792</c:v>
                </c:pt>
                <c:pt idx="550">
                  <c:v>77.2260013961792</c:v>
                </c:pt>
                <c:pt idx="551">
                  <c:v>77.2260013961792</c:v>
                </c:pt>
                <c:pt idx="552">
                  <c:v>77.2260013961792</c:v>
                </c:pt>
                <c:pt idx="553">
                  <c:v>77.2260013961792</c:v>
                </c:pt>
                <c:pt idx="554">
                  <c:v>77.2260013961792</c:v>
                </c:pt>
                <c:pt idx="555">
                  <c:v>77.23</c:v>
                </c:pt>
                <c:pt idx="556">
                  <c:v>77.23</c:v>
                </c:pt>
                <c:pt idx="557">
                  <c:v>77.408998603820805</c:v>
                </c:pt>
                <c:pt idx="558">
                  <c:v>77.408998603820805</c:v>
                </c:pt>
                <c:pt idx="559">
                  <c:v>77.408998603820805</c:v>
                </c:pt>
                <c:pt idx="560">
                  <c:v>77.408998603820805</c:v>
                </c:pt>
                <c:pt idx="561">
                  <c:v>77.408998603820805</c:v>
                </c:pt>
                <c:pt idx="562">
                  <c:v>77.408998603820805</c:v>
                </c:pt>
                <c:pt idx="563">
                  <c:v>77.408998603820805</c:v>
                </c:pt>
                <c:pt idx="564">
                  <c:v>77.408998603820805</c:v>
                </c:pt>
                <c:pt idx="565">
                  <c:v>77.408998603820805</c:v>
                </c:pt>
                <c:pt idx="566">
                  <c:v>77.408998603820805</c:v>
                </c:pt>
                <c:pt idx="567">
                  <c:v>77.408998603820805</c:v>
                </c:pt>
                <c:pt idx="568">
                  <c:v>77.41</c:v>
                </c:pt>
                <c:pt idx="569">
                  <c:v>77.41</c:v>
                </c:pt>
                <c:pt idx="570">
                  <c:v>77.41</c:v>
                </c:pt>
                <c:pt idx="571">
                  <c:v>77.41</c:v>
                </c:pt>
                <c:pt idx="572">
                  <c:v>77.59</c:v>
                </c:pt>
                <c:pt idx="573">
                  <c:v>77.59</c:v>
                </c:pt>
                <c:pt idx="574">
                  <c:v>77.59</c:v>
                </c:pt>
                <c:pt idx="575">
                  <c:v>77.59</c:v>
                </c:pt>
                <c:pt idx="576">
                  <c:v>77.59</c:v>
                </c:pt>
                <c:pt idx="577">
                  <c:v>77.59</c:v>
                </c:pt>
                <c:pt idx="578">
                  <c:v>77.5920027923584</c:v>
                </c:pt>
                <c:pt idx="579">
                  <c:v>77.5920027923584</c:v>
                </c:pt>
                <c:pt idx="580">
                  <c:v>77.5920027923584</c:v>
                </c:pt>
                <c:pt idx="581">
                  <c:v>77.5920027923584</c:v>
                </c:pt>
                <c:pt idx="582">
                  <c:v>77.5920027923584</c:v>
                </c:pt>
                <c:pt idx="583">
                  <c:v>77.5920027923584</c:v>
                </c:pt>
                <c:pt idx="584">
                  <c:v>77.5920027923584</c:v>
                </c:pt>
                <c:pt idx="585">
                  <c:v>77.5920027923584</c:v>
                </c:pt>
                <c:pt idx="586">
                  <c:v>77.775000000000006</c:v>
                </c:pt>
                <c:pt idx="587">
                  <c:v>77.775000000000006</c:v>
                </c:pt>
                <c:pt idx="588">
                  <c:v>77.775000000000006</c:v>
                </c:pt>
                <c:pt idx="589">
                  <c:v>77.775000000000006</c:v>
                </c:pt>
                <c:pt idx="590">
                  <c:v>77.775000000000006</c:v>
                </c:pt>
                <c:pt idx="591">
                  <c:v>77.775000000000006</c:v>
                </c:pt>
                <c:pt idx="592">
                  <c:v>77.775000000000006</c:v>
                </c:pt>
                <c:pt idx="593">
                  <c:v>77.775000000000006</c:v>
                </c:pt>
                <c:pt idx="594">
                  <c:v>77.775000000000006</c:v>
                </c:pt>
                <c:pt idx="595">
                  <c:v>77.775000000000006</c:v>
                </c:pt>
                <c:pt idx="596">
                  <c:v>77.775000000000006</c:v>
                </c:pt>
                <c:pt idx="597">
                  <c:v>77.775000000000006</c:v>
                </c:pt>
                <c:pt idx="598">
                  <c:v>77.775000000000006</c:v>
                </c:pt>
                <c:pt idx="599">
                  <c:v>77.775000000000006</c:v>
                </c:pt>
                <c:pt idx="600">
                  <c:v>77.775000000000006</c:v>
                </c:pt>
                <c:pt idx="601">
                  <c:v>77.775000000000006</c:v>
                </c:pt>
                <c:pt idx="602">
                  <c:v>77.775000000000006</c:v>
                </c:pt>
                <c:pt idx="603">
                  <c:v>77.775000000000006</c:v>
                </c:pt>
                <c:pt idx="604">
                  <c:v>77.78</c:v>
                </c:pt>
                <c:pt idx="605">
                  <c:v>77.78</c:v>
                </c:pt>
                <c:pt idx="606">
                  <c:v>77.78</c:v>
                </c:pt>
                <c:pt idx="607">
                  <c:v>77.78</c:v>
                </c:pt>
                <c:pt idx="608">
                  <c:v>77.957997207641611</c:v>
                </c:pt>
                <c:pt idx="609">
                  <c:v>77.957997207641611</c:v>
                </c:pt>
                <c:pt idx="610">
                  <c:v>77.957997207641611</c:v>
                </c:pt>
                <c:pt idx="611">
                  <c:v>77.957997207641611</c:v>
                </c:pt>
                <c:pt idx="612">
                  <c:v>77.957997207641611</c:v>
                </c:pt>
                <c:pt idx="613">
                  <c:v>77.957997207641611</c:v>
                </c:pt>
                <c:pt idx="614">
                  <c:v>77.957997207641611</c:v>
                </c:pt>
                <c:pt idx="615">
                  <c:v>77.957997207641611</c:v>
                </c:pt>
                <c:pt idx="616">
                  <c:v>77.957997207641611</c:v>
                </c:pt>
                <c:pt idx="617">
                  <c:v>77.957997207641611</c:v>
                </c:pt>
                <c:pt idx="618">
                  <c:v>77.957997207641611</c:v>
                </c:pt>
                <c:pt idx="619">
                  <c:v>77.957997207641611</c:v>
                </c:pt>
                <c:pt idx="620">
                  <c:v>77.957997207641611</c:v>
                </c:pt>
                <c:pt idx="621">
                  <c:v>77.957997207641611</c:v>
                </c:pt>
                <c:pt idx="622">
                  <c:v>77.959999999999994</c:v>
                </c:pt>
                <c:pt idx="623">
                  <c:v>78.14</c:v>
                </c:pt>
                <c:pt idx="624">
                  <c:v>78.141001396179206</c:v>
                </c:pt>
                <c:pt idx="625">
                  <c:v>78.141001396179206</c:v>
                </c:pt>
                <c:pt idx="626">
                  <c:v>78.141001396179206</c:v>
                </c:pt>
                <c:pt idx="627">
                  <c:v>78.141001396179206</c:v>
                </c:pt>
                <c:pt idx="628">
                  <c:v>78.141001396179206</c:v>
                </c:pt>
                <c:pt idx="629">
                  <c:v>78.141001396179206</c:v>
                </c:pt>
                <c:pt idx="630">
                  <c:v>78.141001396179206</c:v>
                </c:pt>
                <c:pt idx="631">
                  <c:v>78.141001396179206</c:v>
                </c:pt>
                <c:pt idx="632">
                  <c:v>78.141001396179206</c:v>
                </c:pt>
                <c:pt idx="633">
                  <c:v>78.141001396179206</c:v>
                </c:pt>
                <c:pt idx="634">
                  <c:v>78.141001396179206</c:v>
                </c:pt>
                <c:pt idx="635">
                  <c:v>78.319999999999993</c:v>
                </c:pt>
                <c:pt idx="636">
                  <c:v>78.319999999999993</c:v>
                </c:pt>
                <c:pt idx="637">
                  <c:v>78.319999999999993</c:v>
                </c:pt>
                <c:pt idx="638">
                  <c:v>78.319999999999993</c:v>
                </c:pt>
                <c:pt idx="639">
                  <c:v>78.319999999999993</c:v>
                </c:pt>
                <c:pt idx="640">
                  <c:v>78.323998603820797</c:v>
                </c:pt>
                <c:pt idx="641">
                  <c:v>78.323998603820797</c:v>
                </c:pt>
                <c:pt idx="642">
                  <c:v>78.323998603820797</c:v>
                </c:pt>
                <c:pt idx="643">
                  <c:v>78.323998603820797</c:v>
                </c:pt>
                <c:pt idx="644">
                  <c:v>78.323998603820797</c:v>
                </c:pt>
                <c:pt idx="645">
                  <c:v>78.323998603820797</c:v>
                </c:pt>
                <c:pt idx="646">
                  <c:v>78.323998603820797</c:v>
                </c:pt>
                <c:pt idx="647">
                  <c:v>78.323998603820797</c:v>
                </c:pt>
                <c:pt idx="648">
                  <c:v>78.323998603820797</c:v>
                </c:pt>
                <c:pt idx="649">
                  <c:v>78.323998603820797</c:v>
                </c:pt>
                <c:pt idx="650">
                  <c:v>78.323998603820797</c:v>
                </c:pt>
                <c:pt idx="651">
                  <c:v>78.323998603820797</c:v>
                </c:pt>
                <c:pt idx="652" formatCode="General">
                  <c:v>78.5</c:v>
                </c:pt>
                <c:pt idx="653">
                  <c:v>78.507002792358406</c:v>
                </c:pt>
                <c:pt idx="654">
                  <c:v>78.510000000000005</c:v>
                </c:pt>
                <c:pt idx="655">
                  <c:v>78.510000000000005</c:v>
                </c:pt>
                <c:pt idx="656">
                  <c:v>78.510000000000005</c:v>
                </c:pt>
                <c:pt idx="657">
                  <c:v>78.510000000000005</c:v>
                </c:pt>
                <c:pt idx="658" formatCode="General">
                  <c:v>78.600000000000009</c:v>
                </c:pt>
                <c:pt idx="659" formatCode="General">
                  <c:v>78.600000000000009</c:v>
                </c:pt>
                <c:pt idx="660" formatCode="General">
                  <c:v>78.600000000000009</c:v>
                </c:pt>
                <c:pt idx="661" formatCode="General">
                  <c:v>78.600000000000009</c:v>
                </c:pt>
                <c:pt idx="662" formatCode="General">
                  <c:v>78.600000000000009</c:v>
                </c:pt>
                <c:pt idx="663" formatCode="General">
                  <c:v>78.600000000000009</c:v>
                </c:pt>
                <c:pt idx="664" formatCode="General">
                  <c:v>78.600000000000009</c:v>
                </c:pt>
                <c:pt idx="665" formatCode="General">
                  <c:v>78.600000000000009</c:v>
                </c:pt>
                <c:pt idx="666">
                  <c:v>78.69</c:v>
                </c:pt>
                <c:pt idx="667">
                  <c:v>78.69</c:v>
                </c:pt>
                <c:pt idx="668">
                  <c:v>78.69</c:v>
                </c:pt>
                <c:pt idx="669">
                  <c:v>78.69</c:v>
                </c:pt>
                <c:pt idx="670">
                  <c:v>78.69</c:v>
                </c:pt>
                <c:pt idx="671">
                  <c:v>78.69</c:v>
                </c:pt>
                <c:pt idx="672">
                  <c:v>78.69</c:v>
                </c:pt>
                <c:pt idx="673">
                  <c:v>78.69</c:v>
                </c:pt>
                <c:pt idx="674">
                  <c:v>78.69</c:v>
                </c:pt>
                <c:pt idx="675">
                  <c:v>78.69</c:v>
                </c:pt>
                <c:pt idx="676">
                  <c:v>78.69</c:v>
                </c:pt>
                <c:pt idx="677">
                  <c:v>78.69</c:v>
                </c:pt>
                <c:pt idx="678">
                  <c:v>78.69</c:v>
                </c:pt>
                <c:pt idx="679">
                  <c:v>78.69</c:v>
                </c:pt>
                <c:pt idx="680">
                  <c:v>78.69</c:v>
                </c:pt>
                <c:pt idx="681">
                  <c:v>78.69</c:v>
                </c:pt>
                <c:pt idx="682">
                  <c:v>78.69</c:v>
                </c:pt>
                <c:pt idx="683">
                  <c:v>78.69</c:v>
                </c:pt>
                <c:pt idx="684">
                  <c:v>78.87</c:v>
                </c:pt>
                <c:pt idx="685">
                  <c:v>78.87</c:v>
                </c:pt>
                <c:pt idx="686">
                  <c:v>78.872997207641603</c:v>
                </c:pt>
                <c:pt idx="687">
                  <c:v>78.872997207641603</c:v>
                </c:pt>
                <c:pt idx="688">
                  <c:v>78.872997207641603</c:v>
                </c:pt>
                <c:pt idx="689">
                  <c:v>78.872997207641603</c:v>
                </c:pt>
                <c:pt idx="690">
                  <c:v>78.872997207641603</c:v>
                </c:pt>
                <c:pt idx="691">
                  <c:v>78.872997207641603</c:v>
                </c:pt>
                <c:pt idx="692">
                  <c:v>78.872997207641603</c:v>
                </c:pt>
                <c:pt idx="693">
                  <c:v>79.056001396179198</c:v>
                </c:pt>
                <c:pt idx="694">
                  <c:v>79.056001396179198</c:v>
                </c:pt>
                <c:pt idx="695">
                  <c:v>79.056001396179198</c:v>
                </c:pt>
                <c:pt idx="696">
                  <c:v>79.056001396179198</c:v>
                </c:pt>
                <c:pt idx="697">
                  <c:v>79.056001396179198</c:v>
                </c:pt>
                <c:pt idx="698">
                  <c:v>79.056001396179198</c:v>
                </c:pt>
                <c:pt idx="699">
                  <c:v>79.056001396179198</c:v>
                </c:pt>
                <c:pt idx="700">
                  <c:v>79.056001396179198</c:v>
                </c:pt>
                <c:pt idx="701">
                  <c:v>79.056001396179198</c:v>
                </c:pt>
                <c:pt idx="702">
                  <c:v>79.056001396179198</c:v>
                </c:pt>
                <c:pt idx="703">
                  <c:v>79.056001396179198</c:v>
                </c:pt>
                <c:pt idx="704">
                  <c:v>79.238998603820804</c:v>
                </c:pt>
                <c:pt idx="705">
                  <c:v>79.238998603820804</c:v>
                </c:pt>
                <c:pt idx="706">
                  <c:v>79.238998603820804</c:v>
                </c:pt>
                <c:pt idx="707">
                  <c:v>79.238998603820804</c:v>
                </c:pt>
                <c:pt idx="708">
                  <c:v>79.238998603820804</c:v>
                </c:pt>
                <c:pt idx="709">
                  <c:v>79.238998603820804</c:v>
                </c:pt>
                <c:pt idx="710">
                  <c:v>79.238998603820804</c:v>
                </c:pt>
                <c:pt idx="711">
                  <c:v>79.238998603820804</c:v>
                </c:pt>
                <c:pt idx="712">
                  <c:v>79.239999999999995</c:v>
                </c:pt>
                <c:pt idx="713">
                  <c:v>79.239999999999995</c:v>
                </c:pt>
                <c:pt idx="714">
                  <c:v>79.239999999999995</c:v>
                </c:pt>
                <c:pt idx="715" formatCode="General">
                  <c:v>79.400000000000006</c:v>
                </c:pt>
                <c:pt idx="716" formatCode="General">
                  <c:v>79.400000000000006</c:v>
                </c:pt>
                <c:pt idx="717" formatCode="General">
                  <c:v>79.400000000000006</c:v>
                </c:pt>
                <c:pt idx="718" formatCode="General">
                  <c:v>79.400000000000006</c:v>
                </c:pt>
                <c:pt idx="719" formatCode="General">
                  <c:v>79.400000000000006</c:v>
                </c:pt>
                <c:pt idx="720" formatCode="General">
                  <c:v>79.400000000000006</c:v>
                </c:pt>
                <c:pt idx="721" formatCode="General">
                  <c:v>79.400000000000006</c:v>
                </c:pt>
                <c:pt idx="722" formatCode="General">
                  <c:v>79.400000000000006</c:v>
                </c:pt>
                <c:pt idx="723" formatCode="General">
                  <c:v>79.400000000000006</c:v>
                </c:pt>
                <c:pt idx="724" formatCode="General">
                  <c:v>79.400000000000006</c:v>
                </c:pt>
                <c:pt idx="725" formatCode="General">
                  <c:v>79.400000000000006</c:v>
                </c:pt>
                <c:pt idx="726" formatCode="General">
                  <c:v>79.400000000000006</c:v>
                </c:pt>
                <c:pt idx="727" formatCode="General">
                  <c:v>79.400000000000006</c:v>
                </c:pt>
                <c:pt idx="728" formatCode="General">
                  <c:v>79.400000000000006</c:v>
                </c:pt>
                <c:pt idx="729" formatCode="General">
                  <c:v>79.400000000000006</c:v>
                </c:pt>
                <c:pt idx="730" formatCode="General">
                  <c:v>79.400000000000006</c:v>
                </c:pt>
                <c:pt idx="731" formatCode="General">
                  <c:v>79.400000000000006</c:v>
                </c:pt>
                <c:pt idx="732" formatCode="General">
                  <c:v>79.400000000000006</c:v>
                </c:pt>
                <c:pt idx="733" formatCode="General">
                  <c:v>79.400000000000006</c:v>
                </c:pt>
                <c:pt idx="734" formatCode="General">
                  <c:v>79.400000000000006</c:v>
                </c:pt>
                <c:pt idx="735" formatCode="General">
                  <c:v>79.400000000000006</c:v>
                </c:pt>
                <c:pt idx="736">
                  <c:v>79.42</c:v>
                </c:pt>
                <c:pt idx="737">
                  <c:v>79.42</c:v>
                </c:pt>
                <c:pt idx="738">
                  <c:v>79.422002792358398</c:v>
                </c:pt>
                <c:pt idx="739">
                  <c:v>79.422002792358398</c:v>
                </c:pt>
                <c:pt idx="740">
                  <c:v>79.422002792358398</c:v>
                </c:pt>
                <c:pt idx="741">
                  <c:v>79.422002792358398</c:v>
                </c:pt>
                <c:pt idx="742">
                  <c:v>79.422002792358398</c:v>
                </c:pt>
                <c:pt idx="743">
                  <c:v>79.422002792358398</c:v>
                </c:pt>
                <c:pt idx="744">
                  <c:v>79.422002792358398</c:v>
                </c:pt>
                <c:pt idx="745">
                  <c:v>79.422002792358398</c:v>
                </c:pt>
                <c:pt idx="746">
                  <c:v>79.422002792358398</c:v>
                </c:pt>
                <c:pt idx="747">
                  <c:v>79.422002792358398</c:v>
                </c:pt>
                <c:pt idx="748">
                  <c:v>79.422002792358398</c:v>
                </c:pt>
                <c:pt idx="749">
                  <c:v>79.422002792358398</c:v>
                </c:pt>
                <c:pt idx="750">
                  <c:v>79.422002792358398</c:v>
                </c:pt>
                <c:pt idx="751">
                  <c:v>79.422002792358398</c:v>
                </c:pt>
                <c:pt idx="752">
                  <c:v>79.605000000000004</c:v>
                </c:pt>
                <c:pt idx="753">
                  <c:v>79.605000000000004</c:v>
                </c:pt>
                <c:pt idx="754">
                  <c:v>79.605000000000004</c:v>
                </c:pt>
                <c:pt idx="755">
                  <c:v>79.605000000000004</c:v>
                </c:pt>
                <c:pt idx="756">
                  <c:v>79.605000000000004</c:v>
                </c:pt>
                <c:pt idx="757">
                  <c:v>79.605000000000004</c:v>
                </c:pt>
                <c:pt idx="758">
                  <c:v>79.605000000000004</c:v>
                </c:pt>
                <c:pt idx="759">
                  <c:v>79.605000000000004</c:v>
                </c:pt>
                <c:pt idx="760">
                  <c:v>79.605000000000004</c:v>
                </c:pt>
                <c:pt idx="761">
                  <c:v>79.605000000000004</c:v>
                </c:pt>
                <c:pt idx="762">
                  <c:v>79.605000000000004</c:v>
                </c:pt>
                <c:pt idx="763">
                  <c:v>79.78799720764161</c:v>
                </c:pt>
                <c:pt idx="764">
                  <c:v>79.78799720764161</c:v>
                </c:pt>
                <c:pt idx="765">
                  <c:v>79.78799720764161</c:v>
                </c:pt>
                <c:pt idx="766">
                  <c:v>79.78799720764161</c:v>
                </c:pt>
                <c:pt idx="767">
                  <c:v>79.78799720764161</c:v>
                </c:pt>
                <c:pt idx="768">
                  <c:v>79.78799720764161</c:v>
                </c:pt>
                <c:pt idx="769">
                  <c:v>79.78799720764161</c:v>
                </c:pt>
                <c:pt idx="770">
                  <c:v>79.78799720764161</c:v>
                </c:pt>
                <c:pt idx="771">
                  <c:v>79.78799720764161</c:v>
                </c:pt>
                <c:pt idx="772">
                  <c:v>79.78799720764161</c:v>
                </c:pt>
                <c:pt idx="773">
                  <c:v>79.790000000000006</c:v>
                </c:pt>
                <c:pt idx="774">
                  <c:v>79.790000000000006</c:v>
                </c:pt>
                <c:pt idx="775">
                  <c:v>79.790000000000006</c:v>
                </c:pt>
                <c:pt idx="776">
                  <c:v>79.790000000000006</c:v>
                </c:pt>
                <c:pt idx="777">
                  <c:v>79.790000000000006</c:v>
                </c:pt>
                <c:pt idx="778">
                  <c:v>79.790000000000006</c:v>
                </c:pt>
                <c:pt idx="779">
                  <c:v>79.97</c:v>
                </c:pt>
                <c:pt idx="780">
                  <c:v>79.97</c:v>
                </c:pt>
                <c:pt idx="781">
                  <c:v>79.97</c:v>
                </c:pt>
                <c:pt idx="782">
                  <c:v>79.97</c:v>
                </c:pt>
                <c:pt idx="783">
                  <c:v>79.97</c:v>
                </c:pt>
                <c:pt idx="784">
                  <c:v>79.97</c:v>
                </c:pt>
                <c:pt idx="785">
                  <c:v>79.97</c:v>
                </c:pt>
                <c:pt idx="786">
                  <c:v>79.97</c:v>
                </c:pt>
                <c:pt idx="787">
                  <c:v>79.97</c:v>
                </c:pt>
                <c:pt idx="788">
                  <c:v>79.97</c:v>
                </c:pt>
                <c:pt idx="789">
                  <c:v>79.971001396179204</c:v>
                </c:pt>
                <c:pt idx="790">
                  <c:v>79.971001396179204</c:v>
                </c:pt>
                <c:pt idx="791">
                  <c:v>79.971001396179204</c:v>
                </c:pt>
                <c:pt idx="792">
                  <c:v>79.971001396179204</c:v>
                </c:pt>
                <c:pt idx="793">
                  <c:v>80.150000000000006</c:v>
                </c:pt>
                <c:pt idx="794">
                  <c:v>80.150000000000006</c:v>
                </c:pt>
                <c:pt idx="795">
                  <c:v>80.150000000000006</c:v>
                </c:pt>
                <c:pt idx="796">
                  <c:v>80.150000000000006</c:v>
                </c:pt>
                <c:pt idx="797">
                  <c:v>80.150000000000006</c:v>
                </c:pt>
                <c:pt idx="798">
                  <c:v>80.150000000000006</c:v>
                </c:pt>
                <c:pt idx="799">
                  <c:v>80.15399860382081</c:v>
                </c:pt>
                <c:pt idx="800">
                  <c:v>80.15399860382081</c:v>
                </c:pt>
                <c:pt idx="801">
                  <c:v>80.15399860382081</c:v>
                </c:pt>
                <c:pt idx="802">
                  <c:v>80.15399860382081</c:v>
                </c:pt>
                <c:pt idx="803">
                  <c:v>80.15399860382081</c:v>
                </c:pt>
                <c:pt idx="804">
                  <c:v>80.15399860382081</c:v>
                </c:pt>
                <c:pt idx="805">
                  <c:v>80.15399860382081</c:v>
                </c:pt>
                <c:pt idx="806">
                  <c:v>80.15399860382081</c:v>
                </c:pt>
                <c:pt idx="807">
                  <c:v>80.15399860382081</c:v>
                </c:pt>
                <c:pt idx="808">
                  <c:v>80.15399860382081</c:v>
                </c:pt>
                <c:pt idx="809">
                  <c:v>80.15399860382081</c:v>
                </c:pt>
                <c:pt idx="810">
                  <c:v>80.15399860382081</c:v>
                </c:pt>
                <c:pt idx="811">
                  <c:v>80.15399860382081</c:v>
                </c:pt>
                <c:pt idx="812">
                  <c:v>80.15399860382081</c:v>
                </c:pt>
                <c:pt idx="813">
                  <c:v>80.15399860382081</c:v>
                </c:pt>
                <c:pt idx="814">
                  <c:v>80.15399860382081</c:v>
                </c:pt>
                <c:pt idx="815">
                  <c:v>80.15399860382081</c:v>
                </c:pt>
                <c:pt idx="816">
                  <c:v>80.15399860382081</c:v>
                </c:pt>
                <c:pt idx="817">
                  <c:v>80.15399860382081</c:v>
                </c:pt>
                <c:pt idx="818">
                  <c:v>80.15399860382081</c:v>
                </c:pt>
                <c:pt idx="819">
                  <c:v>80.15399860382081</c:v>
                </c:pt>
                <c:pt idx="820">
                  <c:v>80.15399860382081</c:v>
                </c:pt>
                <c:pt idx="821">
                  <c:v>80.15399860382081</c:v>
                </c:pt>
                <c:pt idx="822">
                  <c:v>80.337002792358405</c:v>
                </c:pt>
                <c:pt idx="823">
                  <c:v>80.337002792358405</c:v>
                </c:pt>
                <c:pt idx="824">
                  <c:v>80.337002792358405</c:v>
                </c:pt>
                <c:pt idx="825">
                  <c:v>80.337002792358405</c:v>
                </c:pt>
                <c:pt idx="826">
                  <c:v>80.34</c:v>
                </c:pt>
                <c:pt idx="827">
                  <c:v>80.34</c:v>
                </c:pt>
                <c:pt idx="828">
                  <c:v>80.34</c:v>
                </c:pt>
                <c:pt idx="829">
                  <c:v>80.34</c:v>
                </c:pt>
                <c:pt idx="830">
                  <c:v>80.34</c:v>
                </c:pt>
                <c:pt idx="831">
                  <c:v>80.34</c:v>
                </c:pt>
                <c:pt idx="832">
                  <c:v>80.34</c:v>
                </c:pt>
                <c:pt idx="833">
                  <c:v>80.34</c:v>
                </c:pt>
                <c:pt idx="834">
                  <c:v>80.34</c:v>
                </c:pt>
                <c:pt idx="835">
                  <c:v>80.34</c:v>
                </c:pt>
                <c:pt idx="836">
                  <c:v>80.34</c:v>
                </c:pt>
                <c:pt idx="837">
                  <c:v>80.34</c:v>
                </c:pt>
                <c:pt idx="838" formatCode="General">
                  <c:v>80.400000000000006</c:v>
                </c:pt>
                <c:pt idx="839" formatCode="General">
                  <c:v>80.400000000000006</c:v>
                </c:pt>
                <c:pt idx="840" formatCode="General">
                  <c:v>80.400000000000006</c:v>
                </c:pt>
                <c:pt idx="841" formatCode="General">
                  <c:v>80.400000000000006</c:v>
                </c:pt>
                <c:pt idx="842" formatCode="General">
                  <c:v>80.400000000000006</c:v>
                </c:pt>
                <c:pt idx="843" formatCode="General">
                  <c:v>80.400000000000006</c:v>
                </c:pt>
                <c:pt idx="844" formatCode="General">
                  <c:v>80.400000000000006</c:v>
                </c:pt>
                <c:pt idx="845" formatCode="General">
                  <c:v>80.400000000000006</c:v>
                </c:pt>
                <c:pt idx="846" formatCode="General">
                  <c:v>80.400000000000006</c:v>
                </c:pt>
                <c:pt idx="847">
                  <c:v>80.52</c:v>
                </c:pt>
                <c:pt idx="848">
                  <c:v>80.52</c:v>
                </c:pt>
                <c:pt idx="849">
                  <c:v>80.52</c:v>
                </c:pt>
                <c:pt idx="850">
                  <c:v>80.52</c:v>
                </c:pt>
                <c:pt idx="851">
                  <c:v>80.52</c:v>
                </c:pt>
                <c:pt idx="852">
                  <c:v>80.52</c:v>
                </c:pt>
                <c:pt idx="853">
                  <c:v>80.52</c:v>
                </c:pt>
                <c:pt idx="854">
                  <c:v>80.52</c:v>
                </c:pt>
                <c:pt idx="855">
                  <c:v>80.52000000000001</c:v>
                </c:pt>
                <c:pt idx="856">
                  <c:v>80.52000000000001</c:v>
                </c:pt>
                <c:pt idx="857">
                  <c:v>80.52000000000001</c:v>
                </c:pt>
                <c:pt idx="858">
                  <c:v>80.52000000000001</c:v>
                </c:pt>
                <c:pt idx="859">
                  <c:v>80.52000000000001</c:v>
                </c:pt>
                <c:pt idx="860">
                  <c:v>80.52000000000001</c:v>
                </c:pt>
                <c:pt idx="861">
                  <c:v>80.52000000000001</c:v>
                </c:pt>
                <c:pt idx="862">
                  <c:v>80.52000000000001</c:v>
                </c:pt>
                <c:pt idx="863">
                  <c:v>80.52000000000001</c:v>
                </c:pt>
                <c:pt idx="864">
                  <c:v>80.52000000000001</c:v>
                </c:pt>
                <c:pt idx="865">
                  <c:v>80.52000000000001</c:v>
                </c:pt>
                <c:pt idx="866">
                  <c:v>80.52000000000001</c:v>
                </c:pt>
                <c:pt idx="867">
                  <c:v>80.52000000000001</c:v>
                </c:pt>
                <c:pt idx="868">
                  <c:v>80.52000000000001</c:v>
                </c:pt>
                <c:pt idx="869">
                  <c:v>80.52000000000001</c:v>
                </c:pt>
                <c:pt idx="870">
                  <c:v>80.52000000000001</c:v>
                </c:pt>
                <c:pt idx="871">
                  <c:v>80.52000000000001</c:v>
                </c:pt>
                <c:pt idx="872">
                  <c:v>80.52000000000001</c:v>
                </c:pt>
                <c:pt idx="873">
                  <c:v>80.7</c:v>
                </c:pt>
                <c:pt idx="874">
                  <c:v>80.702997207641602</c:v>
                </c:pt>
                <c:pt idx="875">
                  <c:v>80.702997207641602</c:v>
                </c:pt>
                <c:pt idx="876">
                  <c:v>80.702997207641602</c:v>
                </c:pt>
                <c:pt idx="877">
                  <c:v>80.702997207641602</c:v>
                </c:pt>
                <c:pt idx="878">
                  <c:v>80.702997207641602</c:v>
                </c:pt>
                <c:pt idx="879">
                  <c:v>80.702997207641602</c:v>
                </c:pt>
                <c:pt idx="880">
                  <c:v>80.702997207641602</c:v>
                </c:pt>
                <c:pt idx="881">
                  <c:v>80.702997207641602</c:v>
                </c:pt>
                <c:pt idx="882">
                  <c:v>80.702997207641602</c:v>
                </c:pt>
                <c:pt idx="883">
                  <c:v>80.702997207641602</c:v>
                </c:pt>
                <c:pt idx="884">
                  <c:v>80.702997207641602</c:v>
                </c:pt>
                <c:pt idx="885">
                  <c:v>80.702997207641602</c:v>
                </c:pt>
                <c:pt idx="886">
                  <c:v>80.702997207641602</c:v>
                </c:pt>
                <c:pt idx="887">
                  <c:v>80.702997207641602</c:v>
                </c:pt>
                <c:pt idx="888" formatCode="General">
                  <c:v>80.8</c:v>
                </c:pt>
                <c:pt idx="889" formatCode="General">
                  <c:v>80.8</c:v>
                </c:pt>
                <c:pt idx="890" formatCode="General">
                  <c:v>80.8</c:v>
                </c:pt>
                <c:pt idx="891" formatCode="General">
                  <c:v>80.8</c:v>
                </c:pt>
                <c:pt idx="892" formatCode="General">
                  <c:v>80.8</c:v>
                </c:pt>
                <c:pt idx="893" formatCode="General">
                  <c:v>80.8</c:v>
                </c:pt>
                <c:pt idx="894" formatCode="General">
                  <c:v>80.8</c:v>
                </c:pt>
                <c:pt idx="895" formatCode="General">
                  <c:v>80.8</c:v>
                </c:pt>
                <c:pt idx="896" formatCode="General">
                  <c:v>80.8</c:v>
                </c:pt>
                <c:pt idx="897" formatCode="General">
                  <c:v>80.8</c:v>
                </c:pt>
                <c:pt idx="898" formatCode="General">
                  <c:v>80.8</c:v>
                </c:pt>
                <c:pt idx="899">
                  <c:v>80.886001396179196</c:v>
                </c:pt>
                <c:pt idx="900">
                  <c:v>80.886001396179196</c:v>
                </c:pt>
                <c:pt idx="901">
                  <c:v>80.886001396179196</c:v>
                </c:pt>
                <c:pt idx="902">
                  <c:v>80.886001396179196</c:v>
                </c:pt>
                <c:pt idx="903">
                  <c:v>80.886001396179196</c:v>
                </c:pt>
                <c:pt idx="904">
                  <c:v>80.886001396179196</c:v>
                </c:pt>
                <c:pt idx="905">
                  <c:v>80.886001396179196</c:v>
                </c:pt>
                <c:pt idx="906">
                  <c:v>80.886001396179196</c:v>
                </c:pt>
                <c:pt idx="907">
                  <c:v>80.886001396179196</c:v>
                </c:pt>
                <c:pt idx="908">
                  <c:v>80.886001396179196</c:v>
                </c:pt>
                <c:pt idx="909">
                  <c:v>80.886001396179196</c:v>
                </c:pt>
                <c:pt idx="910">
                  <c:v>80.89</c:v>
                </c:pt>
                <c:pt idx="911">
                  <c:v>80.89</c:v>
                </c:pt>
                <c:pt idx="912">
                  <c:v>80.89</c:v>
                </c:pt>
                <c:pt idx="913">
                  <c:v>80.89</c:v>
                </c:pt>
                <c:pt idx="914">
                  <c:v>80.89</c:v>
                </c:pt>
                <c:pt idx="915">
                  <c:v>80.89</c:v>
                </c:pt>
                <c:pt idx="916">
                  <c:v>80.89</c:v>
                </c:pt>
                <c:pt idx="917">
                  <c:v>80.89</c:v>
                </c:pt>
                <c:pt idx="918">
                  <c:v>80.89</c:v>
                </c:pt>
                <c:pt idx="919">
                  <c:v>80.89</c:v>
                </c:pt>
                <c:pt idx="920">
                  <c:v>80.89</c:v>
                </c:pt>
                <c:pt idx="921">
                  <c:v>80.89</c:v>
                </c:pt>
                <c:pt idx="922">
                  <c:v>80.89</c:v>
                </c:pt>
                <c:pt idx="923">
                  <c:v>80.89</c:v>
                </c:pt>
                <c:pt idx="924">
                  <c:v>80.89</c:v>
                </c:pt>
                <c:pt idx="925" formatCode="General">
                  <c:v>81</c:v>
                </c:pt>
                <c:pt idx="926" formatCode="General">
                  <c:v>81</c:v>
                </c:pt>
                <c:pt idx="927" formatCode="General">
                  <c:v>81</c:v>
                </c:pt>
                <c:pt idx="928" formatCode="General">
                  <c:v>81</c:v>
                </c:pt>
                <c:pt idx="929" formatCode="General">
                  <c:v>81</c:v>
                </c:pt>
                <c:pt idx="930" formatCode="General">
                  <c:v>81</c:v>
                </c:pt>
                <c:pt idx="931" formatCode="General">
                  <c:v>81</c:v>
                </c:pt>
                <c:pt idx="932" formatCode="General">
                  <c:v>81</c:v>
                </c:pt>
                <c:pt idx="933" formatCode="General">
                  <c:v>81</c:v>
                </c:pt>
                <c:pt idx="934" formatCode="General">
                  <c:v>81</c:v>
                </c:pt>
                <c:pt idx="935">
                  <c:v>81.068998603820802</c:v>
                </c:pt>
                <c:pt idx="936">
                  <c:v>81.068998603820802</c:v>
                </c:pt>
                <c:pt idx="937">
                  <c:v>81.068998603820802</c:v>
                </c:pt>
                <c:pt idx="938">
                  <c:v>81.068998603820802</c:v>
                </c:pt>
                <c:pt idx="939">
                  <c:v>81.068998603820802</c:v>
                </c:pt>
                <c:pt idx="940">
                  <c:v>81.068998603820802</c:v>
                </c:pt>
                <c:pt idx="941">
                  <c:v>81.068998603820802</c:v>
                </c:pt>
                <c:pt idx="942">
                  <c:v>81.068998603820802</c:v>
                </c:pt>
                <c:pt idx="943">
                  <c:v>81.068998603820802</c:v>
                </c:pt>
                <c:pt idx="944">
                  <c:v>81.068998603820802</c:v>
                </c:pt>
                <c:pt idx="945">
                  <c:v>81.068998603820802</c:v>
                </c:pt>
                <c:pt idx="946">
                  <c:v>81.068998603820802</c:v>
                </c:pt>
                <c:pt idx="947">
                  <c:v>81.068998603820802</c:v>
                </c:pt>
                <c:pt idx="948">
                  <c:v>81.068998603820802</c:v>
                </c:pt>
                <c:pt idx="949">
                  <c:v>81.068998603820802</c:v>
                </c:pt>
                <c:pt idx="950">
                  <c:v>81.068998603820802</c:v>
                </c:pt>
                <c:pt idx="951">
                  <c:v>81.068998603820802</c:v>
                </c:pt>
                <c:pt idx="952">
                  <c:v>81.068998603820802</c:v>
                </c:pt>
                <c:pt idx="953">
                  <c:v>81.068998603820802</c:v>
                </c:pt>
                <c:pt idx="954">
                  <c:v>81.068998603820802</c:v>
                </c:pt>
                <c:pt idx="955">
                  <c:v>81.068998603820802</c:v>
                </c:pt>
                <c:pt idx="956">
                  <c:v>81.068998603820802</c:v>
                </c:pt>
                <c:pt idx="957">
                  <c:v>81.068998603820802</c:v>
                </c:pt>
                <c:pt idx="958">
                  <c:v>81.068998603820802</c:v>
                </c:pt>
                <c:pt idx="959">
                  <c:v>81.068998603820802</c:v>
                </c:pt>
                <c:pt idx="960">
                  <c:v>81.068998603820802</c:v>
                </c:pt>
                <c:pt idx="961">
                  <c:v>81.068998603820802</c:v>
                </c:pt>
                <c:pt idx="962">
                  <c:v>81.068998603820802</c:v>
                </c:pt>
                <c:pt idx="963">
                  <c:v>81.068998603820802</c:v>
                </c:pt>
                <c:pt idx="964">
                  <c:v>81.068998603820802</c:v>
                </c:pt>
                <c:pt idx="965">
                  <c:v>81.069999999999993</c:v>
                </c:pt>
                <c:pt idx="966">
                  <c:v>81.069999999999993</c:v>
                </c:pt>
                <c:pt idx="967">
                  <c:v>81.069999999999993</c:v>
                </c:pt>
                <c:pt idx="968">
                  <c:v>81.069999999999993</c:v>
                </c:pt>
                <c:pt idx="969">
                  <c:v>81.069999999999993</c:v>
                </c:pt>
                <c:pt idx="970">
                  <c:v>81.069999999999993</c:v>
                </c:pt>
                <c:pt idx="971">
                  <c:v>81.069999999999993</c:v>
                </c:pt>
                <c:pt idx="972">
                  <c:v>81.069999999999993</c:v>
                </c:pt>
                <c:pt idx="973">
                  <c:v>81.069999999999993</c:v>
                </c:pt>
                <c:pt idx="974">
                  <c:v>81.069999999999993</c:v>
                </c:pt>
                <c:pt idx="975">
                  <c:v>81.069999999999993</c:v>
                </c:pt>
                <c:pt idx="976">
                  <c:v>81.25</c:v>
                </c:pt>
                <c:pt idx="977">
                  <c:v>81.25</c:v>
                </c:pt>
                <c:pt idx="978">
                  <c:v>81.25</c:v>
                </c:pt>
                <c:pt idx="979">
                  <c:v>81.25</c:v>
                </c:pt>
                <c:pt idx="980">
                  <c:v>81.25</c:v>
                </c:pt>
                <c:pt idx="981">
                  <c:v>81.252002792358397</c:v>
                </c:pt>
                <c:pt idx="982">
                  <c:v>81.252002792358397</c:v>
                </c:pt>
                <c:pt idx="983">
                  <c:v>81.252002792358397</c:v>
                </c:pt>
                <c:pt idx="984">
                  <c:v>81.252002792358397</c:v>
                </c:pt>
                <c:pt idx="985">
                  <c:v>81.252002792358397</c:v>
                </c:pt>
                <c:pt idx="986">
                  <c:v>81.252002792358397</c:v>
                </c:pt>
                <c:pt idx="987">
                  <c:v>81.252002792358397</c:v>
                </c:pt>
                <c:pt idx="988">
                  <c:v>81.252002792358397</c:v>
                </c:pt>
                <c:pt idx="989">
                  <c:v>81.252002792358397</c:v>
                </c:pt>
                <c:pt idx="990">
                  <c:v>81.435000000000002</c:v>
                </c:pt>
                <c:pt idx="991">
                  <c:v>81.435000000000002</c:v>
                </c:pt>
                <c:pt idx="992">
                  <c:v>81.435000000000002</c:v>
                </c:pt>
                <c:pt idx="993">
                  <c:v>81.435000000000002</c:v>
                </c:pt>
                <c:pt idx="994">
                  <c:v>81.435000000000002</c:v>
                </c:pt>
                <c:pt idx="995">
                  <c:v>81.435000000000002</c:v>
                </c:pt>
                <c:pt idx="996">
                  <c:v>81.44</c:v>
                </c:pt>
                <c:pt idx="997">
                  <c:v>81.44</c:v>
                </c:pt>
                <c:pt idx="998">
                  <c:v>81.44</c:v>
                </c:pt>
                <c:pt idx="999">
                  <c:v>81.44</c:v>
                </c:pt>
                <c:pt idx="1000">
                  <c:v>81.44</c:v>
                </c:pt>
                <c:pt idx="1001">
                  <c:v>81.44</c:v>
                </c:pt>
                <c:pt idx="1002">
                  <c:v>81.44</c:v>
                </c:pt>
                <c:pt idx="1003">
                  <c:v>81.44</c:v>
                </c:pt>
                <c:pt idx="1004">
                  <c:v>81.44</c:v>
                </c:pt>
                <c:pt idx="1005">
                  <c:v>81.44</c:v>
                </c:pt>
                <c:pt idx="1006">
                  <c:v>81.44</c:v>
                </c:pt>
                <c:pt idx="1007">
                  <c:v>81.44</c:v>
                </c:pt>
                <c:pt idx="1008">
                  <c:v>81.44</c:v>
                </c:pt>
                <c:pt idx="1009">
                  <c:v>81.617997207641608</c:v>
                </c:pt>
                <c:pt idx="1010">
                  <c:v>81.617997207641608</c:v>
                </c:pt>
                <c:pt idx="1011">
                  <c:v>81.617997207641608</c:v>
                </c:pt>
                <c:pt idx="1012">
                  <c:v>81.617997207641608</c:v>
                </c:pt>
                <c:pt idx="1013">
                  <c:v>81.617997207641608</c:v>
                </c:pt>
                <c:pt idx="1014">
                  <c:v>81.617997207641608</c:v>
                </c:pt>
                <c:pt idx="1015">
                  <c:v>81.617997207641608</c:v>
                </c:pt>
                <c:pt idx="1016">
                  <c:v>81.617997207641608</c:v>
                </c:pt>
                <c:pt idx="1017">
                  <c:v>81.617997207641608</c:v>
                </c:pt>
                <c:pt idx="1018">
                  <c:v>81.617997207641608</c:v>
                </c:pt>
                <c:pt idx="1019">
                  <c:v>81.617997207641608</c:v>
                </c:pt>
                <c:pt idx="1020">
                  <c:v>81.617997207641608</c:v>
                </c:pt>
                <c:pt idx="1021">
                  <c:v>81.617997207641608</c:v>
                </c:pt>
                <c:pt idx="1022">
                  <c:v>81.617997207641608</c:v>
                </c:pt>
                <c:pt idx="1023">
                  <c:v>81.62</c:v>
                </c:pt>
                <c:pt idx="1024">
                  <c:v>81.62</c:v>
                </c:pt>
                <c:pt idx="1025">
                  <c:v>81.62</c:v>
                </c:pt>
                <c:pt idx="1026">
                  <c:v>81.62</c:v>
                </c:pt>
                <c:pt idx="1027">
                  <c:v>81.62</c:v>
                </c:pt>
                <c:pt idx="1028">
                  <c:v>81.8</c:v>
                </c:pt>
                <c:pt idx="1029">
                  <c:v>81.8</c:v>
                </c:pt>
                <c:pt idx="1030">
                  <c:v>81.8</c:v>
                </c:pt>
                <c:pt idx="1031">
                  <c:v>81.8</c:v>
                </c:pt>
                <c:pt idx="1032">
                  <c:v>81.8</c:v>
                </c:pt>
                <c:pt idx="1033">
                  <c:v>81.8</c:v>
                </c:pt>
                <c:pt idx="1034">
                  <c:v>81.8</c:v>
                </c:pt>
                <c:pt idx="1035">
                  <c:v>81.8</c:v>
                </c:pt>
                <c:pt idx="1036">
                  <c:v>81.8</c:v>
                </c:pt>
                <c:pt idx="1037">
                  <c:v>81.8</c:v>
                </c:pt>
                <c:pt idx="1038">
                  <c:v>81.8</c:v>
                </c:pt>
                <c:pt idx="1039">
                  <c:v>81.8</c:v>
                </c:pt>
                <c:pt idx="1040">
                  <c:v>81.801001396179203</c:v>
                </c:pt>
                <c:pt idx="1041">
                  <c:v>81.801001396179203</c:v>
                </c:pt>
                <c:pt idx="1042">
                  <c:v>81.801001396179203</c:v>
                </c:pt>
                <c:pt idx="1043">
                  <c:v>81.801001396179203</c:v>
                </c:pt>
                <c:pt idx="1044">
                  <c:v>81.801001396179203</c:v>
                </c:pt>
                <c:pt idx="1045">
                  <c:v>81.801001396179203</c:v>
                </c:pt>
                <c:pt idx="1046">
                  <c:v>81.801001396179203</c:v>
                </c:pt>
                <c:pt idx="1047">
                  <c:v>81.801001396179203</c:v>
                </c:pt>
                <c:pt idx="1048">
                  <c:v>81.801001396179203</c:v>
                </c:pt>
                <c:pt idx="1049">
                  <c:v>81.801001396179203</c:v>
                </c:pt>
                <c:pt idx="1050">
                  <c:v>81.801001396179203</c:v>
                </c:pt>
                <c:pt idx="1051">
                  <c:v>81.801001396179203</c:v>
                </c:pt>
                <c:pt idx="1052">
                  <c:v>81.801001396179203</c:v>
                </c:pt>
                <c:pt idx="1053">
                  <c:v>81.983998603820808</c:v>
                </c:pt>
                <c:pt idx="1054">
                  <c:v>81.983998603820808</c:v>
                </c:pt>
                <c:pt idx="1055">
                  <c:v>81.983998603820808</c:v>
                </c:pt>
                <c:pt idx="1056">
                  <c:v>81.983998603820808</c:v>
                </c:pt>
                <c:pt idx="1057">
                  <c:v>81.983998603820808</c:v>
                </c:pt>
                <c:pt idx="1058">
                  <c:v>82.167002792358403</c:v>
                </c:pt>
                <c:pt idx="1059">
                  <c:v>82.167002792358403</c:v>
                </c:pt>
                <c:pt idx="1060">
                  <c:v>82.167002792358403</c:v>
                </c:pt>
                <c:pt idx="1061">
                  <c:v>82.167002792358403</c:v>
                </c:pt>
                <c:pt idx="1062">
                  <c:v>82.167002792358403</c:v>
                </c:pt>
                <c:pt idx="1063">
                  <c:v>82.167002792358403</c:v>
                </c:pt>
                <c:pt idx="1064">
                  <c:v>82.167002792358403</c:v>
                </c:pt>
                <c:pt idx="1065">
                  <c:v>82.167002792358403</c:v>
                </c:pt>
                <c:pt idx="1066">
                  <c:v>82.167002792358403</c:v>
                </c:pt>
                <c:pt idx="1067">
                  <c:v>82.167002792358403</c:v>
                </c:pt>
                <c:pt idx="1068">
                  <c:v>82.167002792358403</c:v>
                </c:pt>
                <c:pt idx="1069">
                  <c:v>82.167002792358403</c:v>
                </c:pt>
                <c:pt idx="1070">
                  <c:v>82.167002792358403</c:v>
                </c:pt>
                <c:pt idx="1071">
                  <c:v>82.167002792358403</c:v>
                </c:pt>
                <c:pt idx="1072">
                  <c:v>82.167002792358403</c:v>
                </c:pt>
                <c:pt idx="1073">
                  <c:v>82.167002792358403</c:v>
                </c:pt>
                <c:pt idx="1074">
                  <c:v>82.167002792358403</c:v>
                </c:pt>
                <c:pt idx="1075">
                  <c:v>82.17</c:v>
                </c:pt>
                <c:pt idx="1076">
                  <c:v>82.17</c:v>
                </c:pt>
                <c:pt idx="1077">
                  <c:v>82.17</c:v>
                </c:pt>
                <c:pt idx="1078">
                  <c:v>82.350000000000009</c:v>
                </c:pt>
                <c:pt idx="1079">
                  <c:v>82.350000000000009</c:v>
                </c:pt>
                <c:pt idx="1080">
                  <c:v>82.350000000000009</c:v>
                </c:pt>
                <c:pt idx="1081">
                  <c:v>82.350000000000009</c:v>
                </c:pt>
                <c:pt idx="1082">
                  <c:v>82.350000000000009</c:v>
                </c:pt>
                <c:pt idx="1083">
                  <c:v>82.350000000000009</c:v>
                </c:pt>
                <c:pt idx="1084">
                  <c:v>82.350000000000009</c:v>
                </c:pt>
                <c:pt idx="1085">
                  <c:v>82.350000000000009</c:v>
                </c:pt>
                <c:pt idx="1086">
                  <c:v>82.350000000000009</c:v>
                </c:pt>
                <c:pt idx="1087">
                  <c:v>82.350000000000009</c:v>
                </c:pt>
                <c:pt idx="1088">
                  <c:v>82.350000000000009</c:v>
                </c:pt>
                <c:pt idx="1089">
                  <c:v>82.350000000000009</c:v>
                </c:pt>
                <c:pt idx="1090">
                  <c:v>82.350000000000009</c:v>
                </c:pt>
                <c:pt idx="1091">
                  <c:v>82.350000000000009</c:v>
                </c:pt>
                <c:pt idx="1092">
                  <c:v>82.350000000000009</c:v>
                </c:pt>
                <c:pt idx="1093">
                  <c:v>82.350000000000009</c:v>
                </c:pt>
                <c:pt idx="1094">
                  <c:v>82.350000000000009</c:v>
                </c:pt>
                <c:pt idx="1095">
                  <c:v>82.350000000000009</c:v>
                </c:pt>
                <c:pt idx="1096">
                  <c:v>82.350000000000009</c:v>
                </c:pt>
                <c:pt idx="1097">
                  <c:v>82.350000000000009</c:v>
                </c:pt>
                <c:pt idx="1098">
                  <c:v>82.350000000000009</c:v>
                </c:pt>
                <c:pt idx="1099">
                  <c:v>82.350000000000009</c:v>
                </c:pt>
                <c:pt idx="1100">
                  <c:v>82.350000000000009</c:v>
                </c:pt>
                <c:pt idx="1101">
                  <c:v>82.350000000000009</c:v>
                </c:pt>
                <c:pt idx="1102">
                  <c:v>82.350000000000009</c:v>
                </c:pt>
                <c:pt idx="1103">
                  <c:v>82.350000000000009</c:v>
                </c:pt>
                <c:pt idx="1104">
                  <c:v>82.350000000000009</c:v>
                </c:pt>
                <c:pt idx="1105">
                  <c:v>82.350000000000009</c:v>
                </c:pt>
                <c:pt idx="1106">
                  <c:v>82.350000000000009</c:v>
                </c:pt>
                <c:pt idx="1107">
                  <c:v>82.350000000000009</c:v>
                </c:pt>
                <c:pt idx="1108">
                  <c:v>82.350000000000009</c:v>
                </c:pt>
                <c:pt idx="1109">
                  <c:v>82.350000000000009</c:v>
                </c:pt>
                <c:pt idx="1110">
                  <c:v>82.350000000000009</c:v>
                </c:pt>
                <c:pt idx="1111">
                  <c:v>82.350000000000009</c:v>
                </c:pt>
                <c:pt idx="1112">
                  <c:v>82.350000000000009</c:v>
                </c:pt>
                <c:pt idx="1113">
                  <c:v>82.350000000000009</c:v>
                </c:pt>
                <c:pt idx="1114">
                  <c:v>82.350000000000009</c:v>
                </c:pt>
                <c:pt idx="1115">
                  <c:v>82.350000000000009</c:v>
                </c:pt>
                <c:pt idx="1116">
                  <c:v>82.53</c:v>
                </c:pt>
                <c:pt idx="1117">
                  <c:v>82.53</c:v>
                </c:pt>
                <c:pt idx="1118">
                  <c:v>82.53</c:v>
                </c:pt>
                <c:pt idx="1119">
                  <c:v>82.53</c:v>
                </c:pt>
                <c:pt idx="1120">
                  <c:v>82.53</c:v>
                </c:pt>
                <c:pt idx="1121">
                  <c:v>82.53</c:v>
                </c:pt>
                <c:pt idx="1122">
                  <c:v>82.5329972076416</c:v>
                </c:pt>
                <c:pt idx="1123">
                  <c:v>82.5329972076416</c:v>
                </c:pt>
                <c:pt idx="1124">
                  <c:v>82.5329972076416</c:v>
                </c:pt>
                <c:pt idx="1125">
                  <c:v>82.5329972076416</c:v>
                </c:pt>
                <c:pt idx="1126">
                  <c:v>82.5329972076416</c:v>
                </c:pt>
                <c:pt idx="1127">
                  <c:v>82.5329972076416</c:v>
                </c:pt>
                <c:pt idx="1128">
                  <c:v>82.5329972076416</c:v>
                </c:pt>
                <c:pt idx="1129">
                  <c:v>82.5329972076416</c:v>
                </c:pt>
                <c:pt idx="1130">
                  <c:v>82.5329972076416</c:v>
                </c:pt>
                <c:pt idx="1131">
                  <c:v>82.5329972076416</c:v>
                </c:pt>
                <c:pt idx="1132">
                  <c:v>82.5329972076416</c:v>
                </c:pt>
                <c:pt idx="1133">
                  <c:v>82.5329972076416</c:v>
                </c:pt>
                <c:pt idx="1134">
                  <c:v>82.5329972076416</c:v>
                </c:pt>
                <c:pt idx="1135">
                  <c:v>82.5329972076416</c:v>
                </c:pt>
                <c:pt idx="1136">
                  <c:v>82.716001396179209</c:v>
                </c:pt>
                <c:pt idx="1137">
                  <c:v>82.716001396179209</c:v>
                </c:pt>
                <c:pt idx="1138">
                  <c:v>82.716001396179209</c:v>
                </c:pt>
                <c:pt idx="1139">
                  <c:v>82.716001396179209</c:v>
                </c:pt>
                <c:pt idx="1140">
                  <c:v>82.716001396179209</c:v>
                </c:pt>
                <c:pt idx="1141">
                  <c:v>82.716001396179209</c:v>
                </c:pt>
                <c:pt idx="1142">
                  <c:v>82.716001396179209</c:v>
                </c:pt>
                <c:pt idx="1143">
                  <c:v>82.716001396179209</c:v>
                </c:pt>
                <c:pt idx="1144">
                  <c:v>82.72</c:v>
                </c:pt>
                <c:pt idx="1145">
                  <c:v>82.72</c:v>
                </c:pt>
                <c:pt idx="1146">
                  <c:v>82.8989986038208</c:v>
                </c:pt>
                <c:pt idx="1147">
                  <c:v>82.8989986038208</c:v>
                </c:pt>
                <c:pt idx="1148">
                  <c:v>82.8989986038208</c:v>
                </c:pt>
                <c:pt idx="1149">
                  <c:v>82.8989986038208</c:v>
                </c:pt>
                <c:pt idx="1150">
                  <c:v>82.8989986038208</c:v>
                </c:pt>
                <c:pt idx="1151">
                  <c:v>82.8989986038208</c:v>
                </c:pt>
                <c:pt idx="1152">
                  <c:v>82.8989986038208</c:v>
                </c:pt>
                <c:pt idx="1153">
                  <c:v>82.8989986038208</c:v>
                </c:pt>
                <c:pt idx="1154">
                  <c:v>82.8989986038208</c:v>
                </c:pt>
                <c:pt idx="1155">
                  <c:v>82.8989986038208</c:v>
                </c:pt>
                <c:pt idx="1156">
                  <c:v>82.8989986038208</c:v>
                </c:pt>
                <c:pt idx="1157">
                  <c:v>82.8989986038208</c:v>
                </c:pt>
                <c:pt idx="1158">
                  <c:v>82.8989986038208</c:v>
                </c:pt>
                <c:pt idx="1159">
                  <c:v>82.8989986038208</c:v>
                </c:pt>
                <c:pt idx="1160">
                  <c:v>82.8989986038208</c:v>
                </c:pt>
                <c:pt idx="1161">
                  <c:v>82.8989986038208</c:v>
                </c:pt>
                <c:pt idx="1162">
                  <c:v>82.8989986038208</c:v>
                </c:pt>
                <c:pt idx="1163">
                  <c:v>82.8989986038208</c:v>
                </c:pt>
                <c:pt idx="1164">
                  <c:v>82.8989986038208</c:v>
                </c:pt>
                <c:pt idx="1165">
                  <c:v>82.8989986038208</c:v>
                </c:pt>
                <c:pt idx="1166">
                  <c:v>82.8989986038208</c:v>
                </c:pt>
                <c:pt idx="1167">
                  <c:v>82.8989986038208</c:v>
                </c:pt>
                <c:pt idx="1168">
                  <c:v>82.8989986038208</c:v>
                </c:pt>
                <c:pt idx="1169">
                  <c:v>82.8989986038208</c:v>
                </c:pt>
                <c:pt idx="1170">
                  <c:v>82.8989986038208</c:v>
                </c:pt>
                <c:pt idx="1171">
                  <c:v>82.8989986038208</c:v>
                </c:pt>
                <c:pt idx="1172">
                  <c:v>82.8989986038208</c:v>
                </c:pt>
                <c:pt idx="1173">
                  <c:v>82.8989986038208</c:v>
                </c:pt>
                <c:pt idx="1174">
                  <c:v>82.8989986038208</c:v>
                </c:pt>
                <c:pt idx="1175">
                  <c:v>82.8989986038208</c:v>
                </c:pt>
                <c:pt idx="1176">
                  <c:v>83.082002792358395</c:v>
                </c:pt>
                <c:pt idx="1177">
                  <c:v>83.265000000000001</c:v>
                </c:pt>
                <c:pt idx="1178">
                  <c:v>83.265000000000001</c:v>
                </c:pt>
                <c:pt idx="1179">
                  <c:v>83.265000000000001</c:v>
                </c:pt>
                <c:pt idx="1180">
                  <c:v>83.265000000000001</c:v>
                </c:pt>
                <c:pt idx="1181">
                  <c:v>83.265000000000001</c:v>
                </c:pt>
                <c:pt idx="1182">
                  <c:v>83.265000000000001</c:v>
                </c:pt>
                <c:pt idx="1183">
                  <c:v>83.265000000000001</c:v>
                </c:pt>
                <c:pt idx="1184">
                  <c:v>83.265000000000001</c:v>
                </c:pt>
                <c:pt idx="1185">
                  <c:v>83.265000000000001</c:v>
                </c:pt>
                <c:pt idx="1186">
                  <c:v>83.27</c:v>
                </c:pt>
                <c:pt idx="1187">
                  <c:v>83.27</c:v>
                </c:pt>
                <c:pt idx="1188">
                  <c:v>83.447997207641606</c:v>
                </c:pt>
                <c:pt idx="1189">
                  <c:v>83.45</c:v>
                </c:pt>
                <c:pt idx="1190">
                  <c:v>83.45</c:v>
                </c:pt>
                <c:pt idx="1191">
                  <c:v>83.45</c:v>
                </c:pt>
                <c:pt idx="1192">
                  <c:v>83.45</c:v>
                </c:pt>
                <c:pt idx="1193" formatCode="General">
                  <c:v>83.5</c:v>
                </c:pt>
                <c:pt idx="1194">
                  <c:v>83.631001396179201</c:v>
                </c:pt>
                <c:pt idx="1195">
                  <c:v>83.631001396179201</c:v>
                </c:pt>
                <c:pt idx="1196">
                  <c:v>83.631001396179201</c:v>
                </c:pt>
                <c:pt idx="1197">
                  <c:v>83.631001396179201</c:v>
                </c:pt>
                <c:pt idx="1198">
                  <c:v>83.631001396179201</c:v>
                </c:pt>
                <c:pt idx="1199">
                  <c:v>83.631001396179201</c:v>
                </c:pt>
                <c:pt idx="1200">
                  <c:v>83.813998603820806</c:v>
                </c:pt>
                <c:pt idx="1201">
                  <c:v>83.997002792358401</c:v>
                </c:pt>
                <c:pt idx="1202">
                  <c:v>83.997002792358401</c:v>
                </c:pt>
                <c:pt idx="1203">
                  <c:v>83.997002792358401</c:v>
                </c:pt>
                <c:pt idx="1204">
                  <c:v>83.997002792358401</c:v>
                </c:pt>
                <c:pt idx="1205">
                  <c:v>83.997002792358401</c:v>
                </c:pt>
                <c:pt idx="1206">
                  <c:v>83.997002792358401</c:v>
                </c:pt>
                <c:pt idx="1207">
                  <c:v>83.997002792358401</c:v>
                </c:pt>
                <c:pt idx="1208">
                  <c:v>83.997002792358401</c:v>
                </c:pt>
                <c:pt idx="1209">
                  <c:v>83.997002792358401</c:v>
                </c:pt>
                <c:pt idx="1210">
                  <c:v>83.997002792358401</c:v>
                </c:pt>
                <c:pt idx="1211">
                  <c:v>83.997002792358401</c:v>
                </c:pt>
                <c:pt idx="1212">
                  <c:v>83.997002792358401</c:v>
                </c:pt>
                <c:pt idx="1213">
                  <c:v>83.997002792358401</c:v>
                </c:pt>
                <c:pt idx="1214">
                  <c:v>84.18</c:v>
                </c:pt>
                <c:pt idx="1215">
                  <c:v>84.18</c:v>
                </c:pt>
                <c:pt idx="1216">
                  <c:v>84.18</c:v>
                </c:pt>
                <c:pt idx="1217">
                  <c:v>84.18</c:v>
                </c:pt>
                <c:pt idx="1218">
                  <c:v>84.18</c:v>
                </c:pt>
                <c:pt idx="1219">
                  <c:v>84.18</c:v>
                </c:pt>
                <c:pt idx="1220">
                  <c:v>84.18</c:v>
                </c:pt>
                <c:pt idx="1221">
                  <c:v>84.18</c:v>
                </c:pt>
                <c:pt idx="1222">
                  <c:v>84.18</c:v>
                </c:pt>
                <c:pt idx="1223">
                  <c:v>84.18</c:v>
                </c:pt>
                <c:pt idx="1224">
                  <c:v>84.18</c:v>
                </c:pt>
                <c:pt idx="1225">
                  <c:v>84.18</c:v>
                </c:pt>
                <c:pt idx="1226">
                  <c:v>84.18</c:v>
                </c:pt>
                <c:pt idx="1227">
                  <c:v>84.18</c:v>
                </c:pt>
                <c:pt idx="1228">
                  <c:v>84.18</c:v>
                </c:pt>
                <c:pt idx="1229">
                  <c:v>84.36</c:v>
                </c:pt>
                <c:pt idx="1230">
                  <c:v>84.36</c:v>
                </c:pt>
                <c:pt idx="1231">
                  <c:v>84.36</c:v>
                </c:pt>
                <c:pt idx="1232">
                  <c:v>84.36</c:v>
                </c:pt>
                <c:pt idx="1233">
                  <c:v>84.36</c:v>
                </c:pt>
                <c:pt idx="1234">
                  <c:v>84.36</c:v>
                </c:pt>
                <c:pt idx="1235">
                  <c:v>84.36</c:v>
                </c:pt>
                <c:pt idx="1236">
                  <c:v>84.362997207641598</c:v>
                </c:pt>
                <c:pt idx="1237">
                  <c:v>84.362997207641598</c:v>
                </c:pt>
                <c:pt idx="1238">
                  <c:v>84.362997207641598</c:v>
                </c:pt>
                <c:pt idx="1239">
                  <c:v>84.362997207641598</c:v>
                </c:pt>
                <c:pt idx="1240">
                  <c:v>84.362997207641598</c:v>
                </c:pt>
                <c:pt idx="1241">
                  <c:v>84.546001396179207</c:v>
                </c:pt>
                <c:pt idx="1242">
                  <c:v>84.546001396179207</c:v>
                </c:pt>
                <c:pt idx="1243">
                  <c:v>84.728998603820799</c:v>
                </c:pt>
                <c:pt idx="1244">
                  <c:v>84.73</c:v>
                </c:pt>
                <c:pt idx="1245" formatCode="General">
                  <c:v>84.8</c:v>
                </c:pt>
                <c:pt idx="1246">
                  <c:v>84.91</c:v>
                </c:pt>
                <c:pt idx="1247">
                  <c:v>85.46</c:v>
                </c:pt>
                <c:pt idx="1248">
                  <c:v>85.46</c:v>
                </c:pt>
                <c:pt idx="1249">
                  <c:v>85.461001396179199</c:v>
                </c:pt>
                <c:pt idx="1250">
                  <c:v>85.461001396179199</c:v>
                </c:pt>
                <c:pt idx="1251">
                  <c:v>85.461001396179199</c:v>
                </c:pt>
                <c:pt idx="1252">
                  <c:v>85.461001396179199</c:v>
                </c:pt>
                <c:pt idx="1253">
                  <c:v>85.461001396179199</c:v>
                </c:pt>
                <c:pt idx="1254">
                  <c:v>85.461001396179199</c:v>
                </c:pt>
                <c:pt idx="1255">
                  <c:v>85.461001396179199</c:v>
                </c:pt>
                <c:pt idx="1256">
                  <c:v>85.461001396179199</c:v>
                </c:pt>
                <c:pt idx="1257">
                  <c:v>85.461001396179199</c:v>
                </c:pt>
                <c:pt idx="1258">
                  <c:v>85.461001396179199</c:v>
                </c:pt>
                <c:pt idx="1259">
                  <c:v>85.461001396179199</c:v>
                </c:pt>
                <c:pt idx="1260">
                  <c:v>85.461001396179199</c:v>
                </c:pt>
                <c:pt idx="1261">
                  <c:v>85.461001396179199</c:v>
                </c:pt>
                <c:pt idx="1262">
                  <c:v>85.461001396179199</c:v>
                </c:pt>
                <c:pt idx="1263">
                  <c:v>85.461001396179199</c:v>
                </c:pt>
                <c:pt idx="1264">
                  <c:v>85.461001396179199</c:v>
                </c:pt>
                <c:pt idx="1265" formatCode="General">
                  <c:v>85.5</c:v>
                </c:pt>
                <c:pt idx="1266">
                  <c:v>85.64</c:v>
                </c:pt>
                <c:pt idx="1267">
                  <c:v>85.8270027923584</c:v>
                </c:pt>
                <c:pt idx="1268">
                  <c:v>85.8270027923584</c:v>
                </c:pt>
                <c:pt idx="1269">
                  <c:v>85.8270027923584</c:v>
                </c:pt>
                <c:pt idx="1270">
                  <c:v>85.8270027923584</c:v>
                </c:pt>
                <c:pt idx="1271">
                  <c:v>85.8270027923584</c:v>
                </c:pt>
                <c:pt idx="1272">
                  <c:v>85.8270027923584</c:v>
                </c:pt>
                <c:pt idx="1273">
                  <c:v>85.8270027923584</c:v>
                </c:pt>
                <c:pt idx="1274">
                  <c:v>85.8270027923584</c:v>
                </c:pt>
                <c:pt idx="1275">
                  <c:v>85.8270027923584</c:v>
                </c:pt>
                <c:pt idx="1276">
                  <c:v>85.8270027923584</c:v>
                </c:pt>
                <c:pt idx="1277">
                  <c:v>85.8270027923584</c:v>
                </c:pt>
                <c:pt idx="1278">
                  <c:v>85.8270027923584</c:v>
                </c:pt>
                <c:pt idx="1279">
                  <c:v>85.8270027923584</c:v>
                </c:pt>
                <c:pt idx="1280">
                  <c:v>85.8270027923584</c:v>
                </c:pt>
                <c:pt idx="1281">
                  <c:v>85.8270027923584</c:v>
                </c:pt>
                <c:pt idx="1282">
                  <c:v>85.8270027923584</c:v>
                </c:pt>
                <c:pt idx="1283">
                  <c:v>85.83</c:v>
                </c:pt>
                <c:pt idx="1284">
                  <c:v>86.01</c:v>
                </c:pt>
                <c:pt idx="1285">
                  <c:v>86.01</c:v>
                </c:pt>
                <c:pt idx="1286">
                  <c:v>86.01</c:v>
                </c:pt>
                <c:pt idx="1287">
                  <c:v>86.01</c:v>
                </c:pt>
                <c:pt idx="1288">
                  <c:v>86.01</c:v>
                </c:pt>
                <c:pt idx="1289">
                  <c:v>86.01</c:v>
                </c:pt>
                <c:pt idx="1290">
                  <c:v>86.01</c:v>
                </c:pt>
                <c:pt idx="1291">
                  <c:v>86.01</c:v>
                </c:pt>
                <c:pt idx="1292">
                  <c:v>86.01</c:v>
                </c:pt>
                <c:pt idx="1293">
                  <c:v>86.01</c:v>
                </c:pt>
                <c:pt idx="1294">
                  <c:v>86.01</c:v>
                </c:pt>
                <c:pt idx="1295">
                  <c:v>86.01</c:v>
                </c:pt>
                <c:pt idx="1296">
                  <c:v>86.01</c:v>
                </c:pt>
                <c:pt idx="1297">
                  <c:v>86.01</c:v>
                </c:pt>
                <c:pt idx="1298">
                  <c:v>86.01</c:v>
                </c:pt>
                <c:pt idx="1299">
                  <c:v>86.01</c:v>
                </c:pt>
                <c:pt idx="1300">
                  <c:v>86.01</c:v>
                </c:pt>
                <c:pt idx="1301">
                  <c:v>86.01</c:v>
                </c:pt>
                <c:pt idx="1302">
                  <c:v>86.01</c:v>
                </c:pt>
                <c:pt idx="1303">
                  <c:v>86.01</c:v>
                </c:pt>
                <c:pt idx="1304">
                  <c:v>86.01</c:v>
                </c:pt>
                <c:pt idx="1305">
                  <c:v>86.01</c:v>
                </c:pt>
                <c:pt idx="1306">
                  <c:v>86.01</c:v>
                </c:pt>
                <c:pt idx="1307">
                  <c:v>86.01</c:v>
                </c:pt>
                <c:pt idx="1308">
                  <c:v>86.01</c:v>
                </c:pt>
                <c:pt idx="1309">
                  <c:v>86.01</c:v>
                </c:pt>
                <c:pt idx="1310">
                  <c:v>86.01</c:v>
                </c:pt>
                <c:pt idx="1311">
                  <c:v>86.01</c:v>
                </c:pt>
                <c:pt idx="1312">
                  <c:v>86.01</c:v>
                </c:pt>
                <c:pt idx="1313">
                  <c:v>86.01</c:v>
                </c:pt>
                <c:pt idx="1314">
                  <c:v>86.01</c:v>
                </c:pt>
                <c:pt idx="1315">
                  <c:v>86.01</c:v>
                </c:pt>
                <c:pt idx="1316">
                  <c:v>86.01</c:v>
                </c:pt>
                <c:pt idx="1317">
                  <c:v>86.01</c:v>
                </c:pt>
                <c:pt idx="1318">
                  <c:v>86.01</c:v>
                </c:pt>
                <c:pt idx="1319">
                  <c:v>86.01</c:v>
                </c:pt>
                <c:pt idx="1320">
                  <c:v>86.01</c:v>
                </c:pt>
                <c:pt idx="1321">
                  <c:v>86.01</c:v>
                </c:pt>
                <c:pt idx="1322">
                  <c:v>86.01</c:v>
                </c:pt>
                <c:pt idx="1323">
                  <c:v>86.01</c:v>
                </c:pt>
                <c:pt idx="1324">
                  <c:v>86.01</c:v>
                </c:pt>
                <c:pt idx="1325">
                  <c:v>86.01</c:v>
                </c:pt>
                <c:pt idx="1326">
                  <c:v>86.01</c:v>
                </c:pt>
                <c:pt idx="1327">
                  <c:v>86.01</c:v>
                </c:pt>
                <c:pt idx="1328">
                  <c:v>86.01</c:v>
                </c:pt>
                <c:pt idx="1329">
                  <c:v>86.01</c:v>
                </c:pt>
                <c:pt idx="1330">
                  <c:v>86.01</c:v>
                </c:pt>
                <c:pt idx="1331">
                  <c:v>86.01</c:v>
                </c:pt>
                <c:pt idx="1332">
                  <c:v>86.01</c:v>
                </c:pt>
                <c:pt idx="1333">
                  <c:v>86.01</c:v>
                </c:pt>
                <c:pt idx="1334">
                  <c:v>86.01</c:v>
                </c:pt>
                <c:pt idx="1335">
                  <c:v>86.01</c:v>
                </c:pt>
                <c:pt idx="1336">
                  <c:v>86.01</c:v>
                </c:pt>
                <c:pt idx="1337">
                  <c:v>86.01</c:v>
                </c:pt>
                <c:pt idx="1338">
                  <c:v>86.19</c:v>
                </c:pt>
                <c:pt idx="1339">
                  <c:v>86.19</c:v>
                </c:pt>
                <c:pt idx="1340">
                  <c:v>86.19</c:v>
                </c:pt>
                <c:pt idx="1341">
                  <c:v>86.19</c:v>
                </c:pt>
                <c:pt idx="1342">
                  <c:v>86.192997207641611</c:v>
                </c:pt>
                <c:pt idx="1343">
                  <c:v>86.192997207641611</c:v>
                </c:pt>
                <c:pt idx="1344">
                  <c:v>86.376001396179205</c:v>
                </c:pt>
                <c:pt idx="1345">
                  <c:v>86.376001396179205</c:v>
                </c:pt>
                <c:pt idx="1346">
                  <c:v>86.376001396179205</c:v>
                </c:pt>
                <c:pt idx="1347">
                  <c:v>86.376001396179205</c:v>
                </c:pt>
                <c:pt idx="1348">
                  <c:v>86.376001396179205</c:v>
                </c:pt>
                <c:pt idx="1349">
                  <c:v>86.376001396179205</c:v>
                </c:pt>
                <c:pt idx="1350">
                  <c:v>86.376001396179205</c:v>
                </c:pt>
                <c:pt idx="1351">
                  <c:v>86.376001396179205</c:v>
                </c:pt>
                <c:pt idx="1352">
                  <c:v>86.376001396179205</c:v>
                </c:pt>
                <c:pt idx="1353">
                  <c:v>86.376001396179205</c:v>
                </c:pt>
                <c:pt idx="1354">
                  <c:v>86.376001396179205</c:v>
                </c:pt>
                <c:pt idx="1355">
                  <c:v>86.376001396179205</c:v>
                </c:pt>
                <c:pt idx="1356">
                  <c:v>86.376001396179205</c:v>
                </c:pt>
                <c:pt idx="1357">
                  <c:v>86.558998603820811</c:v>
                </c:pt>
                <c:pt idx="1358">
                  <c:v>86.558998603820811</c:v>
                </c:pt>
                <c:pt idx="1359">
                  <c:v>86.558998603820811</c:v>
                </c:pt>
                <c:pt idx="1360">
                  <c:v>86.558998603820811</c:v>
                </c:pt>
                <c:pt idx="1361">
                  <c:v>86.558998603820811</c:v>
                </c:pt>
                <c:pt idx="1362">
                  <c:v>86.56</c:v>
                </c:pt>
                <c:pt idx="1363">
                  <c:v>86.56</c:v>
                </c:pt>
                <c:pt idx="1364">
                  <c:v>86.56</c:v>
                </c:pt>
                <c:pt idx="1365">
                  <c:v>86.56</c:v>
                </c:pt>
                <c:pt idx="1366">
                  <c:v>86.56</c:v>
                </c:pt>
                <c:pt idx="1367">
                  <c:v>86.56</c:v>
                </c:pt>
                <c:pt idx="1368">
                  <c:v>86.56</c:v>
                </c:pt>
                <c:pt idx="1369">
                  <c:v>86.56</c:v>
                </c:pt>
                <c:pt idx="1370">
                  <c:v>86.56</c:v>
                </c:pt>
                <c:pt idx="1371">
                  <c:v>86.74</c:v>
                </c:pt>
                <c:pt idx="1372">
                  <c:v>86.74</c:v>
                </c:pt>
                <c:pt idx="1373">
                  <c:v>86.742002792358406</c:v>
                </c:pt>
                <c:pt idx="1374">
                  <c:v>86.742002792358406</c:v>
                </c:pt>
                <c:pt idx="1375">
                  <c:v>86.742002792358406</c:v>
                </c:pt>
                <c:pt idx="1376">
                  <c:v>86.742002792358406</c:v>
                </c:pt>
                <c:pt idx="1377">
                  <c:v>86.742002792358406</c:v>
                </c:pt>
                <c:pt idx="1378">
                  <c:v>86.742002792358406</c:v>
                </c:pt>
                <c:pt idx="1379">
                  <c:v>86.742002792358406</c:v>
                </c:pt>
                <c:pt idx="1380">
                  <c:v>86.742002792358406</c:v>
                </c:pt>
                <c:pt idx="1381">
                  <c:v>86.742002792358406</c:v>
                </c:pt>
                <c:pt idx="1382">
                  <c:v>86.742002792358406</c:v>
                </c:pt>
                <c:pt idx="1383">
                  <c:v>86.742002792358406</c:v>
                </c:pt>
                <c:pt idx="1384">
                  <c:v>86.742002792358406</c:v>
                </c:pt>
                <c:pt idx="1385">
                  <c:v>86.742002792358406</c:v>
                </c:pt>
                <c:pt idx="1386">
                  <c:v>86.742002792358406</c:v>
                </c:pt>
                <c:pt idx="1387">
                  <c:v>86.924999999999997</c:v>
                </c:pt>
                <c:pt idx="1388">
                  <c:v>86.924999999999997</c:v>
                </c:pt>
                <c:pt idx="1389">
                  <c:v>86.924999999999997</c:v>
                </c:pt>
                <c:pt idx="1390">
                  <c:v>86.924999999999997</c:v>
                </c:pt>
                <c:pt idx="1391">
                  <c:v>86.924999999999997</c:v>
                </c:pt>
                <c:pt idx="1392">
                  <c:v>86.924999999999997</c:v>
                </c:pt>
                <c:pt idx="1393">
                  <c:v>86.924999999999997</c:v>
                </c:pt>
                <c:pt idx="1394">
                  <c:v>86.924999999999997</c:v>
                </c:pt>
                <c:pt idx="1395">
                  <c:v>86.924999999999997</c:v>
                </c:pt>
                <c:pt idx="1396">
                  <c:v>86.924999999999997</c:v>
                </c:pt>
                <c:pt idx="1397">
                  <c:v>86.924999999999997</c:v>
                </c:pt>
                <c:pt idx="1398">
                  <c:v>86.924999999999997</c:v>
                </c:pt>
                <c:pt idx="1399">
                  <c:v>86.924999999999997</c:v>
                </c:pt>
                <c:pt idx="1400">
                  <c:v>86.924999999999997</c:v>
                </c:pt>
                <c:pt idx="1401">
                  <c:v>86.924999999999997</c:v>
                </c:pt>
                <c:pt idx="1402">
                  <c:v>86.924999999999997</c:v>
                </c:pt>
                <c:pt idx="1403">
                  <c:v>86.924999999999997</c:v>
                </c:pt>
                <c:pt idx="1404">
                  <c:v>86.924999999999997</c:v>
                </c:pt>
                <c:pt idx="1405">
                  <c:v>86.924999999999997</c:v>
                </c:pt>
                <c:pt idx="1406">
                  <c:v>86.924999999999997</c:v>
                </c:pt>
                <c:pt idx="1407">
                  <c:v>86.924999999999997</c:v>
                </c:pt>
                <c:pt idx="1408">
                  <c:v>86.924999999999997</c:v>
                </c:pt>
                <c:pt idx="1409">
                  <c:v>86.924999999999997</c:v>
                </c:pt>
                <c:pt idx="1410">
                  <c:v>86.924999999999997</c:v>
                </c:pt>
                <c:pt idx="1411">
                  <c:v>86.924999999999997</c:v>
                </c:pt>
                <c:pt idx="1412">
                  <c:v>86.924999999999997</c:v>
                </c:pt>
                <c:pt idx="1413">
                  <c:v>86.924999999999997</c:v>
                </c:pt>
                <c:pt idx="1414">
                  <c:v>86.924999999999997</c:v>
                </c:pt>
                <c:pt idx="1415">
                  <c:v>86.924999999999997</c:v>
                </c:pt>
                <c:pt idx="1416">
                  <c:v>86.924999999999997</c:v>
                </c:pt>
                <c:pt idx="1417">
                  <c:v>86.924999999999997</c:v>
                </c:pt>
                <c:pt idx="1418">
                  <c:v>86.924999999999997</c:v>
                </c:pt>
                <c:pt idx="1419">
                  <c:v>86.924999999999997</c:v>
                </c:pt>
                <c:pt idx="1420">
                  <c:v>86.93</c:v>
                </c:pt>
                <c:pt idx="1421">
                  <c:v>86.93</c:v>
                </c:pt>
                <c:pt idx="1422">
                  <c:v>87.107997207641603</c:v>
                </c:pt>
                <c:pt idx="1423">
                  <c:v>87.107997207641603</c:v>
                </c:pt>
                <c:pt idx="1424">
                  <c:v>87.107997207641603</c:v>
                </c:pt>
                <c:pt idx="1425">
                  <c:v>87.107997207641603</c:v>
                </c:pt>
                <c:pt idx="1426">
                  <c:v>87.107997207641603</c:v>
                </c:pt>
                <c:pt idx="1427">
                  <c:v>87.11</c:v>
                </c:pt>
                <c:pt idx="1428">
                  <c:v>87.11</c:v>
                </c:pt>
                <c:pt idx="1429">
                  <c:v>87.11</c:v>
                </c:pt>
                <c:pt idx="1430">
                  <c:v>87.11</c:v>
                </c:pt>
                <c:pt idx="1431">
                  <c:v>87.11</c:v>
                </c:pt>
                <c:pt idx="1432">
                  <c:v>87.11</c:v>
                </c:pt>
                <c:pt idx="1433">
                  <c:v>87.29</c:v>
                </c:pt>
                <c:pt idx="1434">
                  <c:v>87.29</c:v>
                </c:pt>
                <c:pt idx="1435">
                  <c:v>87.291001396179198</c:v>
                </c:pt>
                <c:pt idx="1436">
                  <c:v>87.291001396179198</c:v>
                </c:pt>
                <c:pt idx="1437">
                  <c:v>87.291001396179198</c:v>
                </c:pt>
                <c:pt idx="1438">
                  <c:v>87.291001396179198</c:v>
                </c:pt>
                <c:pt idx="1439">
                  <c:v>87.291001396179198</c:v>
                </c:pt>
                <c:pt idx="1440">
                  <c:v>87.291001396179198</c:v>
                </c:pt>
                <c:pt idx="1441">
                  <c:v>87.291001396179198</c:v>
                </c:pt>
                <c:pt idx="1442">
                  <c:v>87.291001396179198</c:v>
                </c:pt>
                <c:pt idx="1443">
                  <c:v>87.291001396179198</c:v>
                </c:pt>
                <c:pt idx="1444">
                  <c:v>87.291001396179198</c:v>
                </c:pt>
                <c:pt idx="1445">
                  <c:v>87.291001396179198</c:v>
                </c:pt>
                <c:pt idx="1446">
                  <c:v>87.291001396179198</c:v>
                </c:pt>
                <c:pt idx="1447">
                  <c:v>87.473998603820803</c:v>
                </c:pt>
                <c:pt idx="1448">
                  <c:v>87.473998603820803</c:v>
                </c:pt>
                <c:pt idx="1449">
                  <c:v>87.473998603820803</c:v>
                </c:pt>
                <c:pt idx="1450">
                  <c:v>87.473998603820803</c:v>
                </c:pt>
                <c:pt idx="1451">
                  <c:v>87.473998603820803</c:v>
                </c:pt>
                <c:pt idx="1452">
                  <c:v>87.473998603820803</c:v>
                </c:pt>
                <c:pt idx="1453">
                  <c:v>87.473998603820803</c:v>
                </c:pt>
                <c:pt idx="1454">
                  <c:v>87.473998603820803</c:v>
                </c:pt>
                <c:pt idx="1455">
                  <c:v>87.473998603820803</c:v>
                </c:pt>
                <c:pt idx="1456">
                  <c:v>87.473998603820803</c:v>
                </c:pt>
                <c:pt idx="1457">
                  <c:v>87.473998603820803</c:v>
                </c:pt>
                <c:pt idx="1458">
                  <c:v>87.473998603820803</c:v>
                </c:pt>
                <c:pt idx="1459">
                  <c:v>87.473998603820803</c:v>
                </c:pt>
                <c:pt idx="1460">
                  <c:v>87.473998603820803</c:v>
                </c:pt>
                <c:pt idx="1461">
                  <c:v>87.473998603820803</c:v>
                </c:pt>
                <c:pt idx="1462">
                  <c:v>87.473998603820803</c:v>
                </c:pt>
                <c:pt idx="1463">
                  <c:v>87.473998603820803</c:v>
                </c:pt>
                <c:pt idx="1464" formatCode="General">
                  <c:v>87.5</c:v>
                </c:pt>
                <c:pt idx="1465">
                  <c:v>87.66</c:v>
                </c:pt>
                <c:pt idx="1466">
                  <c:v>87.66</c:v>
                </c:pt>
                <c:pt idx="1467">
                  <c:v>87.66</c:v>
                </c:pt>
                <c:pt idx="1468">
                  <c:v>87.66</c:v>
                </c:pt>
                <c:pt idx="1469">
                  <c:v>87.66</c:v>
                </c:pt>
                <c:pt idx="1470">
                  <c:v>87.66</c:v>
                </c:pt>
                <c:pt idx="1471">
                  <c:v>87.66</c:v>
                </c:pt>
                <c:pt idx="1472">
                  <c:v>87.66</c:v>
                </c:pt>
                <c:pt idx="1473">
                  <c:v>87.66</c:v>
                </c:pt>
                <c:pt idx="1474">
                  <c:v>87.66</c:v>
                </c:pt>
                <c:pt idx="1475">
                  <c:v>87.66</c:v>
                </c:pt>
                <c:pt idx="1476">
                  <c:v>87.66</c:v>
                </c:pt>
                <c:pt idx="1477">
                  <c:v>87.66</c:v>
                </c:pt>
                <c:pt idx="1478">
                  <c:v>87.66</c:v>
                </c:pt>
                <c:pt idx="1479">
                  <c:v>87.84</c:v>
                </c:pt>
                <c:pt idx="1480">
                  <c:v>87.84</c:v>
                </c:pt>
                <c:pt idx="1481">
                  <c:v>87.84</c:v>
                </c:pt>
                <c:pt idx="1482">
                  <c:v>87.84</c:v>
                </c:pt>
                <c:pt idx="1483">
                  <c:v>87.84</c:v>
                </c:pt>
                <c:pt idx="1484">
                  <c:v>87.84</c:v>
                </c:pt>
                <c:pt idx="1485">
                  <c:v>87.84</c:v>
                </c:pt>
                <c:pt idx="1486">
                  <c:v>87.84</c:v>
                </c:pt>
                <c:pt idx="1487">
                  <c:v>87.84</c:v>
                </c:pt>
                <c:pt idx="1488">
                  <c:v>87.84</c:v>
                </c:pt>
                <c:pt idx="1489">
                  <c:v>87.84</c:v>
                </c:pt>
                <c:pt idx="1490">
                  <c:v>87.84</c:v>
                </c:pt>
                <c:pt idx="1491">
                  <c:v>87.84</c:v>
                </c:pt>
                <c:pt idx="1492">
                  <c:v>87.84</c:v>
                </c:pt>
                <c:pt idx="1493">
                  <c:v>87.84</c:v>
                </c:pt>
                <c:pt idx="1494">
                  <c:v>87.84</c:v>
                </c:pt>
                <c:pt idx="1495">
                  <c:v>87.84</c:v>
                </c:pt>
                <c:pt idx="1496">
                  <c:v>87.84</c:v>
                </c:pt>
                <c:pt idx="1497">
                  <c:v>87.84</c:v>
                </c:pt>
                <c:pt idx="1498">
                  <c:v>87.84</c:v>
                </c:pt>
                <c:pt idx="1499">
                  <c:v>87.84</c:v>
                </c:pt>
                <c:pt idx="1500">
                  <c:v>87.84</c:v>
                </c:pt>
                <c:pt idx="1501">
                  <c:v>87.84</c:v>
                </c:pt>
                <c:pt idx="1502">
                  <c:v>87.84</c:v>
                </c:pt>
                <c:pt idx="1503">
                  <c:v>87.84</c:v>
                </c:pt>
                <c:pt idx="1504">
                  <c:v>87.84</c:v>
                </c:pt>
                <c:pt idx="1505">
                  <c:v>87.84</c:v>
                </c:pt>
                <c:pt idx="1506">
                  <c:v>87.84</c:v>
                </c:pt>
                <c:pt idx="1507">
                  <c:v>87.84</c:v>
                </c:pt>
                <c:pt idx="1508">
                  <c:v>87.84</c:v>
                </c:pt>
                <c:pt idx="1509">
                  <c:v>87.84</c:v>
                </c:pt>
                <c:pt idx="1510">
                  <c:v>87.84</c:v>
                </c:pt>
                <c:pt idx="1511">
                  <c:v>87.84</c:v>
                </c:pt>
                <c:pt idx="1512">
                  <c:v>87.84</c:v>
                </c:pt>
                <c:pt idx="1513">
                  <c:v>87.84</c:v>
                </c:pt>
                <c:pt idx="1514">
                  <c:v>87.84</c:v>
                </c:pt>
                <c:pt idx="1515">
                  <c:v>87.84</c:v>
                </c:pt>
                <c:pt idx="1516">
                  <c:v>87.84</c:v>
                </c:pt>
                <c:pt idx="1517">
                  <c:v>87.84</c:v>
                </c:pt>
                <c:pt idx="1518">
                  <c:v>87.84</c:v>
                </c:pt>
                <c:pt idx="1519">
                  <c:v>87.84</c:v>
                </c:pt>
                <c:pt idx="1520">
                  <c:v>87.84</c:v>
                </c:pt>
                <c:pt idx="1521">
                  <c:v>87.84</c:v>
                </c:pt>
                <c:pt idx="1522">
                  <c:v>87.84</c:v>
                </c:pt>
                <c:pt idx="1523">
                  <c:v>87.84</c:v>
                </c:pt>
                <c:pt idx="1524">
                  <c:v>87.84</c:v>
                </c:pt>
                <c:pt idx="1525">
                  <c:v>87.84</c:v>
                </c:pt>
                <c:pt idx="1526">
                  <c:v>87.84</c:v>
                </c:pt>
                <c:pt idx="1527">
                  <c:v>87.84</c:v>
                </c:pt>
                <c:pt idx="1528">
                  <c:v>87.84</c:v>
                </c:pt>
                <c:pt idx="1529">
                  <c:v>87.84</c:v>
                </c:pt>
                <c:pt idx="1530">
                  <c:v>87.84</c:v>
                </c:pt>
                <c:pt idx="1531">
                  <c:v>88.02</c:v>
                </c:pt>
                <c:pt idx="1532">
                  <c:v>88.02</c:v>
                </c:pt>
                <c:pt idx="1533">
                  <c:v>88.022997207641609</c:v>
                </c:pt>
                <c:pt idx="1534">
                  <c:v>88.022997207641609</c:v>
                </c:pt>
                <c:pt idx="1535">
                  <c:v>88.022997207641609</c:v>
                </c:pt>
                <c:pt idx="1536">
                  <c:v>88.022997207641609</c:v>
                </c:pt>
                <c:pt idx="1537">
                  <c:v>88.022997207641609</c:v>
                </c:pt>
                <c:pt idx="1538">
                  <c:v>88.022997207641609</c:v>
                </c:pt>
                <c:pt idx="1539">
                  <c:v>88.022997207641609</c:v>
                </c:pt>
                <c:pt idx="1540">
                  <c:v>88.022997207641609</c:v>
                </c:pt>
                <c:pt idx="1541">
                  <c:v>88.022997207641609</c:v>
                </c:pt>
                <c:pt idx="1542">
                  <c:v>88.022997207641609</c:v>
                </c:pt>
                <c:pt idx="1543">
                  <c:v>88.022997207641609</c:v>
                </c:pt>
                <c:pt idx="1544">
                  <c:v>88.206001396179204</c:v>
                </c:pt>
                <c:pt idx="1545">
                  <c:v>88.206001396179204</c:v>
                </c:pt>
                <c:pt idx="1546">
                  <c:v>88.206001396179204</c:v>
                </c:pt>
                <c:pt idx="1547">
                  <c:v>88.206001396179204</c:v>
                </c:pt>
                <c:pt idx="1548">
                  <c:v>88.206001396179204</c:v>
                </c:pt>
                <c:pt idx="1549">
                  <c:v>88.206001396179204</c:v>
                </c:pt>
                <c:pt idx="1550">
                  <c:v>88.206001396179204</c:v>
                </c:pt>
                <c:pt idx="1551">
                  <c:v>88.206001396179204</c:v>
                </c:pt>
                <c:pt idx="1552">
                  <c:v>88.206001396179204</c:v>
                </c:pt>
                <c:pt idx="1553" formatCode="General">
                  <c:v>88.3</c:v>
                </c:pt>
                <c:pt idx="1554">
                  <c:v>88.388998603820809</c:v>
                </c:pt>
                <c:pt idx="1555">
                  <c:v>88.388998603820809</c:v>
                </c:pt>
                <c:pt idx="1556">
                  <c:v>88.388998603820809</c:v>
                </c:pt>
                <c:pt idx="1557">
                  <c:v>88.388998603820809</c:v>
                </c:pt>
                <c:pt idx="1558">
                  <c:v>88.388998603820809</c:v>
                </c:pt>
                <c:pt idx="1559">
                  <c:v>88.388998603820809</c:v>
                </c:pt>
                <c:pt idx="1560">
                  <c:v>88.388998603820809</c:v>
                </c:pt>
                <c:pt idx="1561">
                  <c:v>88.388998603820809</c:v>
                </c:pt>
                <c:pt idx="1562">
                  <c:v>88.388998603820809</c:v>
                </c:pt>
                <c:pt idx="1563">
                  <c:v>88.388998603820809</c:v>
                </c:pt>
                <c:pt idx="1564">
                  <c:v>88.388998603820809</c:v>
                </c:pt>
                <c:pt idx="1565">
                  <c:v>88.388998603820809</c:v>
                </c:pt>
                <c:pt idx="1566">
                  <c:v>88.388998603820809</c:v>
                </c:pt>
                <c:pt idx="1567">
                  <c:v>88.388998603820809</c:v>
                </c:pt>
                <c:pt idx="1568">
                  <c:v>88.388998603820809</c:v>
                </c:pt>
                <c:pt idx="1569">
                  <c:v>88.388998603820809</c:v>
                </c:pt>
                <c:pt idx="1570">
                  <c:v>88.388998603820809</c:v>
                </c:pt>
                <c:pt idx="1571">
                  <c:v>88.388998603820809</c:v>
                </c:pt>
                <c:pt idx="1572">
                  <c:v>88.388998603820809</c:v>
                </c:pt>
                <c:pt idx="1573">
                  <c:v>88.39</c:v>
                </c:pt>
                <c:pt idx="1574">
                  <c:v>88.39</c:v>
                </c:pt>
                <c:pt idx="1575">
                  <c:v>88.39</c:v>
                </c:pt>
                <c:pt idx="1576">
                  <c:v>88.39</c:v>
                </c:pt>
                <c:pt idx="1577">
                  <c:v>88.39</c:v>
                </c:pt>
                <c:pt idx="1578">
                  <c:v>88.39</c:v>
                </c:pt>
                <c:pt idx="1579">
                  <c:v>88.39</c:v>
                </c:pt>
                <c:pt idx="1580">
                  <c:v>88.572002792358404</c:v>
                </c:pt>
                <c:pt idx="1581">
                  <c:v>88.572002792358404</c:v>
                </c:pt>
                <c:pt idx="1582">
                  <c:v>88.572002792358404</c:v>
                </c:pt>
                <c:pt idx="1583">
                  <c:v>88.572002792358404</c:v>
                </c:pt>
                <c:pt idx="1584">
                  <c:v>88.572002792358404</c:v>
                </c:pt>
                <c:pt idx="1585">
                  <c:v>88.572002792358404</c:v>
                </c:pt>
                <c:pt idx="1586">
                  <c:v>88.572002792358404</c:v>
                </c:pt>
                <c:pt idx="1587">
                  <c:v>88.572002792358404</c:v>
                </c:pt>
                <c:pt idx="1588">
                  <c:v>88.572002792358404</c:v>
                </c:pt>
                <c:pt idx="1589">
                  <c:v>88.572002792358404</c:v>
                </c:pt>
                <c:pt idx="1590">
                  <c:v>88.572002792358404</c:v>
                </c:pt>
                <c:pt idx="1591">
                  <c:v>88.572002792358404</c:v>
                </c:pt>
                <c:pt idx="1592">
                  <c:v>88.572002792358404</c:v>
                </c:pt>
                <c:pt idx="1593">
                  <c:v>88.572002792358404</c:v>
                </c:pt>
                <c:pt idx="1594">
                  <c:v>88.572002792358404</c:v>
                </c:pt>
                <c:pt idx="1595">
                  <c:v>88.572002792358404</c:v>
                </c:pt>
                <c:pt idx="1596">
                  <c:v>88.572002792358404</c:v>
                </c:pt>
                <c:pt idx="1597">
                  <c:v>88.572002792358404</c:v>
                </c:pt>
                <c:pt idx="1598">
                  <c:v>88.572002792358404</c:v>
                </c:pt>
                <c:pt idx="1599">
                  <c:v>88.572002792358404</c:v>
                </c:pt>
                <c:pt idx="1600">
                  <c:v>88.572002792358404</c:v>
                </c:pt>
                <c:pt idx="1601">
                  <c:v>88.572002792358404</c:v>
                </c:pt>
                <c:pt idx="1602">
                  <c:v>88.572002792358404</c:v>
                </c:pt>
                <c:pt idx="1603">
                  <c:v>88.572002792358404</c:v>
                </c:pt>
                <c:pt idx="1604">
                  <c:v>88.572002792358404</c:v>
                </c:pt>
                <c:pt idx="1605">
                  <c:v>88.572002792358404</c:v>
                </c:pt>
                <c:pt idx="1606">
                  <c:v>88.572002792358404</c:v>
                </c:pt>
                <c:pt idx="1607">
                  <c:v>88.572002792358404</c:v>
                </c:pt>
                <c:pt idx="1608">
                  <c:v>88.572002792358404</c:v>
                </c:pt>
                <c:pt idx="1609">
                  <c:v>88.572002792358404</c:v>
                </c:pt>
                <c:pt idx="1610">
                  <c:v>88.75500000000001</c:v>
                </c:pt>
                <c:pt idx="1611">
                  <c:v>88.75500000000001</c:v>
                </c:pt>
                <c:pt idx="1612">
                  <c:v>88.75500000000001</c:v>
                </c:pt>
                <c:pt idx="1613">
                  <c:v>88.75500000000001</c:v>
                </c:pt>
                <c:pt idx="1614">
                  <c:v>88.75500000000001</c:v>
                </c:pt>
                <c:pt idx="1615">
                  <c:v>88.75500000000001</c:v>
                </c:pt>
                <c:pt idx="1616">
                  <c:v>88.75500000000001</c:v>
                </c:pt>
                <c:pt idx="1617">
                  <c:v>88.75500000000001</c:v>
                </c:pt>
                <c:pt idx="1618">
                  <c:v>88.75500000000001</c:v>
                </c:pt>
                <c:pt idx="1619">
                  <c:v>88.75500000000001</c:v>
                </c:pt>
                <c:pt idx="1620">
                  <c:v>88.75500000000001</c:v>
                </c:pt>
                <c:pt idx="1621">
                  <c:v>88.75500000000001</c:v>
                </c:pt>
                <c:pt idx="1622">
                  <c:v>88.75500000000001</c:v>
                </c:pt>
                <c:pt idx="1623">
                  <c:v>88.75500000000001</c:v>
                </c:pt>
                <c:pt idx="1624">
                  <c:v>88.75500000000001</c:v>
                </c:pt>
                <c:pt idx="1625">
                  <c:v>88.75500000000001</c:v>
                </c:pt>
                <c:pt idx="1626">
                  <c:v>88.75500000000001</c:v>
                </c:pt>
                <c:pt idx="1627">
                  <c:v>88.75500000000001</c:v>
                </c:pt>
                <c:pt idx="1628">
                  <c:v>88.76</c:v>
                </c:pt>
                <c:pt idx="1629">
                  <c:v>88.76</c:v>
                </c:pt>
                <c:pt idx="1630">
                  <c:v>88.76</c:v>
                </c:pt>
                <c:pt idx="1631">
                  <c:v>88.76</c:v>
                </c:pt>
                <c:pt idx="1632">
                  <c:v>88.76</c:v>
                </c:pt>
                <c:pt idx="1633">
                  <c:v>88.76</c:v>
                </c:pt>
                <c:pt idx="1634">
                  <c:v>88.76</c:v>
                </c:pt>
                <c:pt idx="1635">
                  <c:v>88.76</c:v>
                </c:pt>
                <c:pt idx="1636">
                  <c:v>88.76</c:v>
                </c:pt>
                <c:pt idx="1637">
                  <c:v>88.76</c:v>
                </c:pt>
                <c:pt idx="1638">
                  <c:v>88.76</c:v>
                </c:pt>
                <c:pt idx="1639">
                  <c:v>88.76</c:v>
                </c:pt>
                <c:pt idx="1640">
                  <c:v>88.76</c:v>
                </c:pt>
                <c:pt idx="1641">
                  <c:v>88.76</c:v>
                </c:pt>
                <c:pt idx="1642">
                  <c:v>88.937997207641601</c:v>
                </c:pt>
                <c:pt idx="1643">
                  <c:v>88.937997207641601</c:v>
                </c:pt>
                <c:pt idx="1644">
                  <c:v>88.937997207641601</c:v>
                </c:pt>
                <c:pt idx="1645">
                  <c:v>88.937997207641601</c:v>
                </c:pt>
                <c:pt idx="1646">
                  <c:v>88.94</c:v>
                </c:pt>
                <c:pt idx="1647">
                  <c:v>88.94</c:v>
                </c:pt>
                <c:pt idx="1648">
                  <c:v>89.12</c:v>
                </c:pt>
                <c:pt idx="1649">
                  <c:v>89.12</c:v>
                </c:pt>
                <c:pt idx="1650">
                  <c:v>89.121001396179196</c:v>
                </c:pt>
                <c:pt idx="1651">
                  <c:v>89.121001396179196</c:v>
                </c:pt>
                <c:pt idx="1652">
                  <c:v>89.121001396179196</c:v>
                </c:pt>
                <c:pt idx="1653">
                  <c:v>89.121001396179196</c:v>
                </c:pt>
                <c:pt idx="1654">
                  <c:v>89.121001396179196</c:v>
                </c:pt>
                <c:pt idx="1655">
                  <c:v>89.121001396179196</c:v>
                </c:pt>
                <c:pt idx="1656">
                  <c:v>89.121001396179196</c:v>
                </c:pt>
                <c:pt idx="1657">
                  <c:v>89.121001396179196</c:v>
                </c:pt>
                <c:pt idx="1658">
                  <c:v>89.121001396179196</c:v>
                </c:pt>
                <c:pt idx="1659">
                  <c:v>89.121001396179196</c:v>
                </c:pt>
                <c:pt idx="1660">
                  <c:v>89.121001396179196</c:v>
                </c:pt>
                <c:pt idx="1661">
                  <c:v>89.121001396179196</c:v>
                </c:pt>
                <c:pt idx="1662">
                  <c:v>89.121001396179196</c:v>
                </c:pt>
                <c:pt idx="1663">
                  <c:v>89.121001396179196</c:v>
                </c:pt>
                <c:pt idx="1664">
                  <c:v>89.121001396179196</c:v>
                </c:pt>
                <c:pt idx="1665">
                  <c:v>89.121001396179196</c:v>
                </c:pt>
                <c:pt idx="1666">
                  <c:v>89.121001396179196</c:v>
                </c:pt>
                <c:pt idx="1667">
                  <c:v>89.121001396179196</c:v>
                </c:pt>
                <c:pt idx="1668">
                  <c:v>89.121001396179196</c:v>
                </c:pt>
                <c:pt idx="1669">
                  <c:v>89.121001396179196</c:v>
                </c:pt>
                <c:pt idx="1670">
                  <c:v>89.121001396179196</c:v>
                </c:pt>
                <c:pt idx="1671">
                  <c:v>89.121001396179196</c:v>
                </c:pt>
                <c:pt idx="1672">
                  <c:v>89.121001396179196</c:v>
                </c:pt>
                <c:pt idx="1673">
                  <c:v>89.121001396179196</c:v>
                </c:pt>
                <c:pt idx="1674">
                  <c:v>89.121001396179196</c:v>
                </c:pt>
                <c:pt idx="1675">
                  <c:v>89.121001396179196</c:v>
                </c:pt>
                <c:pt idx="1676">
                  <c:v>89.121001396179196</c:v>
                </c:pt>
                <c:pt idx="1677">
                  <c:v>89.121001396179196</c:v>
                </c:pt>
                <c:pt idx="1678">
                  <c:v>89.121001396179196</c:v>
                </c:pt>
                <c:pt idx="1679">
                  <c:v>89.121001396179196</c:v>
                </c:pt>
                <c:pt idx="1680">
                  <c:v>89.121001396179196</c:v>
                </c:pt>
                <c:pt idx="1681">
                  <c:v>89.121001396179196</c:v>
                </c:pt>
                <c:pt idx="1682">
                  <c:v>89.303998603820801</c:v>
                </c:pt>
                <c:pt idx="1683">
                  <c:v>89.303998603820801</c:v>
                </c:pt>
                <c:pt idx="1684">
                  <c:v>89.303998603820801</c:v>
                </c:pt>
                <c:pt idx="1685">
                  <c:v>89.303998603820801</c:v>
                </c:pt>
                <c:pt idx="1686">
                  <c:v>89.303998603820801</c:v>
                </c:pt>
                <c:pt idx="1687">
                  <c:v>89.303998603820801</c:v>
                </c:pt>
                <c:pt idx="1688">
                  <c:v>89.303998603820801</c:v>
                </c:pt>
                <c:pt idx="1689">
                  <c:v>89.303998603820801</c:v>
                </c:pt>
                <c:pt idx="1690">
                  <c:v>89.303998603820801</c:v>
                </c:pt>
                <c:pt idx="1691">
                  <c:v>89.303998603820801</c:v>
                </c:pt>
                <c:pt idx="1692">
                  <c:v>89.303998603820801</c:v>
                </c:pt>
                <c:pt idx="1693">
                  <c:v>89.303998603820801</c:v>
                </c:pt>
                <c:pt idx="1694">
                  <c:v>89.303998603820801</c:v>
                </c:pt>
                <c:pt idx="1695">
                  <c:v>89.303998603820801</c:v>
                </c:pt>
                <c:pt idx="1696">
                  <c:v>89.303998603820801</c:v>
                </c:pt>
                <c:pt idx="1697">
                  <c:v>89.303998603820801</c:v>
                </c:pt>
                <c:pt idx="1698">
                  <c:v>89.487002792358396</c:v>
                </c:pt>
                <c:pt idx="1699">
                  <c:v>89.487002792358396</c:v>
                </c:pt>
                <c:pt idx="1700">
                  <c:v>89.487002792358396</c:v>
                </c:pt>
                <c:pt idx="1701">
                  <c:v>89.487002792358396</c:v>
                </c:pt>
                <c:pt idx="1702">
                  <c:v>89.487002792358396</c:v>
                </c:pt>
                <c:pt idx="1703">
                  <c:v>89.487002792358396</c:v>
                </c:pt>
                <c:pt idx="1704">
                  <c:v>89.487002792358396</c:v>
                </c:pt>
                <c:pt idx="1705">
                  <c:v>89.487002792358396</c:v>
                </c:pt>
                <c:pt idx="1706">
                  <c:v>89.487002792358396</c:v>
                </c:pt>
                <c:pt idx="1707">
                  <c:v>89.487002792358396</c:v>
                </c:pt>
                <c:pt idx="1708">
                  <c:v>89.487002792358396</c:v>
                </c:pt>
                <c:pt idx="1709">
                  <c:v>89.487002792358396</c:v>
                </c:pt>
                <c:pt idx="1710">
                  <c:v>89.487002792358396</c:v>
                </c:pt>
                <c:pt idx="1711">
                  <c:v>89.487002792358396</c:v>
                </c:pt>
                <c:pt idx="1712">
                  <c:v>89.487002792358396</c:v>
                </c:pt>
                <c:pt idx="1713">
                  <c:v>89.487002792358396</c:v>
                </c:pt>
                <c:pt idx="1714">
                  <c:v>89.487002792358396</c:v>
                </c:pt>
                <c:pt idx="1715">
                  <c:v>89.487002792358396</c:v>
                </c:pt>
                <c:pt idx="1716">
                  <c:v>89.487002792358396</c:v>
                </c:pt>
                <c:pt idx="1717">
                  <c:v>89.487002792358396</c:v>
                </c:pt>
                <c:pt idx="1718">
                  <c:v>89.487002792358396</c:v>
                </c:pt>
                <c:pt idx="1719">
                  <c:v>89.487002792358396</c:v>
                </c:pt>
                <c:pt idx="1720">
                  <c:v>89.487002792358396</c:v>
                </c:pt>
                <c:pt idx="1721">
                  <c:v>89.487002792358396</c:v>
                </c:pt>
                <c:pt idx="1722">
                  <c:v>89.487002792358396</c:v>
                </c:pt>
                <c:pt idx="1723">
                  <c:v>89.487002792358396</c:v>
                </c:pt>
                <c:pt idx="1724">
                  <c:v>89.487002792358396</c:v>
                </c:pt>
                <c:pt idx="1725">
                  <c:v>89.487002792358396</c:v>
                </c:pt>
                <c:pt idx="1726">
                  <c:v>89.487002792358396</c:v>
                </c:pt>
                <c:pt idx="1727">
                  <c:v>89.487002792358396</c:v>
                </c:pt>
                <c:pt idx="1728">
                  <c:v>89.487002792358396</c:v>
                </c:pt>
                <c:pt idx="1729">
                  <c:v>89.487002792358396</c:v>
                </c:pt>
                <c:pt idx="1730">
                  <c:v>89.487002792358396</c:v>
                </c:pt>
                <c:pt idx="1731">
                  <c:v>89.487002792358396</c:v>
                </c:pt>
                <c:pt idx="1732">
                  <c:v>89.487002792358396</c:v>
                </c:pt>
                <c:pt idx="1733">
                  <c:v>89.487002792358396</c:v>
                </c:pt>
                <c:pt idx="1734">
                  <c:v>89.487002792358396</c:v>
                </c:pt>
                <c:pt idx="1735">
                  <c:v>89.487002792358396</c:v>
                </c:pt>
                <c:pt idx="1736">
                  <c:v>89.487002792358396</c:v>
                </c:pt>
                <c:pt idx="1737">
                  <c:v>89.487002792358396</c:v>
                </c:pt>
                <c:pt idx="1738">
                  <c:v>89.487002792358396</c:v>
                </c:pt>
                <c:pt idx="1739">
                  <c:v>89.487002792358396</c:v>
                </c:pt>
                <c:pt idx="1740">
                  <c:v>89.487002792358396</c:v>
                </c:pt>
                <c:pt idx="1741">
                  <c:v>89.487002792358396</c:v>
                </c:pt>
                <c:pt idx="1742">
                  <c:v>89.487002792358396</c:v>
                </c:pt>
                <c:pt idx="1743">
                  <c:v>89.67</c:v>
                </c:pt>
                <c:pt idx="1744">
                  <c:v>89.67</c:v>
                </c:pt>
                <c:pt idx="1745">
                  <c:v>89.67</c:v>
                </c:pt>
                <c:pt idx="1746">
                  <c:v>89.67</c:v>
                </c:pt>
                <c:pt idx="1747">
                  <c:v>89.67</c:v>
                </c:pt>
                <c:pt idx="1748">
                  <c:v>89.67</c:v>
                </c:pt>
                <c:pt idx="1749">
                  <c:v>89.67</c:v>
                </c:pt>
                <c:pt idx="1750">
                  <c:v>89.67</c:v>
                </c:pt>
                <c:pt idx="1751">
                  <c:v>89.67</c:v>
                </c:pt>
                <c:pt idx="1752">
                  <c:v>89.67</c:v>
                </c:pt>
                <c:pt idx="1753">
                  <c:v>89.67</c:v>
                </c:pt>
                <c:pt idx="1754">
                  <c:v>89.67</c:v>
                </c:pt>
                <c:pt idx="1755">
                  <c:v>89.67</c:v>
                </c:pt>
                <c:pt idx="1756">
                  <c:v>89.67</c:v>
                </c:pt>
                <c:pt idx="1757">
                  <c:v>89.67</c:v>
                </c:pt>
                <c:pt idx="1758">
                  <c:v>89.67</c:v>
                </c:pt>
                <c:pt idx="1759">
                  <c:v>89.67</c:v>
                </c:pt>
                <c:pt idx="1760">
                  <c:v>89.67</c:v>
                </c:pt>
                <c:pt idx="1761">
                  <c:v>89.67</c:v>
                </c:pt>
                <c:pt idx="1762">
                  <c:v>89.67</c:v>
                </c:pt>
                <c:pt idx="1763">
                  <c:v>89.67</c:v>
                </c:pt>
                <c:pt idx="1764">
                  <c:v>89.67</c:v>
                </c:pt>
                <c:pt idx="1765">
                  <c:v>89.67</c:v>
                </c:pt>
                <c:pt idx="1766">
                  <c:v>89.67</c:v>
                </c:pt>
                <c:pt idx="1767">
                  <c:v>89.67</c:v>
                </c:pt>
                <c:pt idx="1768">
                  <c:v>89.67</c:v>
                </c:pt>
                <c:pt idx="1769">
                  <c:v>89.67</c:v>
                </c:pt>
                <c:pt idx="1770">
                  <c:v>89.67</c:v>
                </c:pt>
                <c:pt idx="1771">
                  <c:v>89.67</c:v>
                </c:pt>
                <c:pt idx="1772">
                  <c:v>89.67</c:v>
                </c:pt>
                <c:pt idx="1773">
                  <c:v>89.67</c:v>
                </c:pt>
                <c:pt idx="1774">
                  <c:v>89.67</c:v>
                </c:pt>
                <c:pt idx="1775">
                  <c:v>89.67</c:v>
                </c:pt>
                <c:pt idx="1776">
                  <c:v>89.67</c:v>
                </c:pt>
                <c:pt idx="1777">
                  <c:v>89.67</c:v>
                </c:pt>
                <c:pt idx="1778">
                  <c:v>89.67</c:v>
                </c:pt>
                <c:pt idx="1779">
                  <c:v>89.67</c:v>
                </c:pt>
                <c:pt idx="1780">
                  <c:v>89.67</c:v>
                </c:pt>
                <c:pt idx="1781">
                  <c:v>89.67</c:v>
                </c:pt>
                <c:pt idx="1782">
                  <c:v>89.67</c:v>
                </c:pt>
                <c:pt idx="1783">
                  <c:v>89.67</c:v>
                </c:pt>
                <c:pt idx="1784">
                  <c:v>89.67</c:v>
                </c:pt>
                <c:pt idx="1785">
                  <c:v>89.67</c:v>
                </c:pt>
                <c:pt idx="1786">
                  <c:v>89.67</c:v>
                </c:pt>
                <c:pt idx="1787">
                  <c:v>89.67</c:v>
                </c:pt>
                <c:pt idx="1788">
                  <c:v>89.67</c:v>
                </c:pt>
                <c:pt idx="1789">
                  <c:v>89.67</c:v>
                </c:pt>
                <c:pt idx="1790">
                  <c:v>89.67</c:v>
                </c:pt>
                <c:pt idx="1791">
                  <c:v>89.67</c:v>
                </c:pt>
                <c:pt idx="1792">
                  <c:v>89.67</c:v>
                </c:pt>
                <c:pt idx="1793">
                  <c:v>89.67</c:v>
                </c:pt>
                <c:pt idx="1794">
                  <c:v>89.67</c:v>
                </c:pt>
                <c:pt idx="1795" formatCode="General">
                  <c:v>89.8</c:v>
                </c:pt>
                <c:pt idx="1796" formatCode="General">
                  <c:v>89.8</c:v>
                </c:pt>
                <c:pt idx="1797" formatCode="General">
                  <c:v>89.8</c:v>
                </c:pt>
                <c:pt idx="1798" formatCode="General">
                  <c:v>89.8</c:v>
                </c:pt>
                <c:pt idx="1799" formatCode="General">
                  <c:v>89.8</c:v>
                </c:pt>
                <c:pt idx="1800" formatCode="General">
                  <c:v>89.8</c:v>
                </c:pt>
                <c:pt idx="1801" formatCode="General">
                  <c:v>89.8</c:v>
                </c:pt>
                <c:pt idx="1802" formatCode="General">
                  <c:v>89.8</c:v>
                </c:pt>
                <c:pt idx="1803" formatCode="General">
                  <c:v>89.8</c:v>
                </c:pt>
                <c:pt idx="1804" formatCode="General">
                  <c:v>89.8</c:v>
                </c:pt>
                <c:pt idx="1805" formatCode="General">
                  <c:v>89.8</c:v>
                </c:pt>
                <c:pt idx="1806" formatCode="General">
                  <c:v>89.8</c:v>
                </c:pt>
                <c:pt idx="1807" formatCode="General">
                  <c:v>89.8</c:v>
                </c:pt>
                <c:pt idx="1808" formatCode="General">
                  <c:v>89.8</c:v>
                </c:pt>
                <c:pt idx="1809" formatCode="General">
                  <c:v>89.8</c:v>
                </c:pt>
                <c:pt idx="1810" formatCode="General">
                  <c:v>89.8</c:v>
                </c:pt>
                <c:pt idx="1811" formatCode="General">
                  <c:v>89.8</c:v>
                </c:pt>
                <c:pt idx="1812" formatCode="General">
                  <c:v>89.8</c:v>
                </c:pt>
                <c:pt idx="1813" formatCode="General">
                  <c:v>89.8</c:v>
                </c:pt>
                <c:pt idx="1814" formatCode="General">
                  <c:v>89.8</c:v>
                </c:pt>
                <c:pt idx="1815" formatCode="General">
                  <c:v>89.8</c:v>
                </c:pt>
                <c:pt idx="1816" formatCode="General">
                  <c:v>89.8</c:v>
                </c:pt>
                <c:pt idx="1817" formatCode="General">
                  <c:v>89.8</c:v>
                </c:pt>
                <c:pt idx="1818">
                  <c:v>89.85</c:v>
                </c:pt>
                <c:pt idx="1819">
                  <c:v>89.85</c:v>
                </c:pt>
                <c:pt idx="1820">
                  <c:v>89.852997207641607</c:v>
                </c:pt>
                <c:pt idx="1821">
                  <c:v>89.852997207641607</c:v>
                </c:pt>
                <c:pt idx="1822">
                  <c:v>89.852997207641607</c:v>
                </c:pt>
                <c:pt idx="1823">
                  <c:v>89.852997207641607</c:v>
                </c:pt>
                <c:pt idx="1824">
                  <c:v>89.852997207641607</c:v>
                </c:pt>
                <c:pt idx="1825">
                  <c:v>89.852997207641607</c:v>
                </c:pt>
                <c:pt idx="1826">
                  <c:v>89.852997207641607</c:v>
                </c:pt>
                <c:pt idx="1827">
                  <c:v>89.852997207641607</c:v>
                </c:pt>
                <c:pt idx="1828">
                  <c:v>89.852997207641607</c:v>
                </c:pt>
                <c:pt idx="1829">
                  <c:v>89.852997207641607</c:v>
                </c:pt>
                <c:pt idx="1830">
                  <c:v>89.852997207641607</c:v>
                </c:pt>
                <c:pt idx="1831">
                  <c:v>89.852997207641607</c:v>
                </c:pt>
                <c:pt idx="1832">
                  <c:v>89.852997207641607</c:v>
                </c:pt>
                <c:pt idx="1833">
                  <c:v>89.852997207641607</c:v>
                </c:pt>
                <c:pt idx="1834">
                  <c:v>90.036001396179202</c:v>
                </c:pt>
                <c:pt idx="1835">
                  <c:v>90.036001396179202</c:v>
                </c:pt>
                <c:pt idx="1836">
                  <c:v>90.036001396179202</c:v>
                </c:pt>
                <c:pt idx="1837">
                  <c:v>90.036001396179202</c:v>
                </c:pt>
                <c:pt idx="1838">
                  <c:v>90.218998603820808</c:v>
                </c:pt>
                <c:pt idx="1839">
                  <c:v>90.218998603820808</c:v>
                </c:pt>
                <c:pt idx="1840">
                  <c:v>90.22</c:v>
                </c:pt>
                <c:pt idx="1841">
                  <c:v>90.22</c:v>
                </c:pt>
                <c:pt idx="1842">
                  <c:v>90.22</c:v>
                </c:pt>
                <c:pt idx="1843">
                  <c:v>90.22</c:v>
                </c:pt>
                <c:pt idx="1844">
                  <c:v>90.22</c:v>
                </c:pt>
                <c:pt idx="1845">
                  <c:v>90.22</c:v>
                </c:pt>
                <c:pt idx="1846">
                  <c:v>90.22</c:v>
                </c:pt>
                <c:pt idx="1847">
                  <c:v>90.22</c:v>
                </c:pt>
                <c:pt idx="1848">
                  <c:v>90.22</c:v>
                </c:pt>
                <c:pt idx="1849">
                  <c:v>90.22</c:v>
                </c:pt>
                <c:pt idx="1850">
                  <c:v>90.22</c:v>
                </c:pt>
                <c:pt idx="1851">
                  <c:v>90.22</c:v>
                </c:pt>
                <c:pt idx="1852">
                  <c:v>90.22</c:v>
                </c:pt>
                <c:pt idx="1853">
                  <c:v>90.22</c:v>
                </c:pt>
                <c:pt idx="1854">
                  <c:v>90.4</c:v>
                </c:pt>
                <c:pt idx="1855">
                  <c:v>90.4</c:v>
                </c:pt>
                <c:pt idx="1856">
                  <c:v>90.4</c:v>
                </c:pt>
                <c:pt idx="1857">
                  <c:v>90.4</c:v>
                </c:pt>
                <c:pt idx="1858">
                  <c:v>90.4</c:v>
                </c:pt>
                <c:pt idx="1859">
                  <c:v>90.4</c:v>
                </c:pt>
                <c:pt idx="1860">
                  <c:v>90.4</c:v>
                </c:pt>
                <c:pt idx="1861">
                  <c:v>90.4</c:v>
                </c:pt>
                <c:pt idx="1862">
                  <c:v>90.4</c:v>
                </c:pt>
                <c:pt idx="1863">
                  <c:v>90.402002792358402</c:v>
                </c:pt>
                <c:pt idx="1864">
                  <c:v>90.402002792358402</c:v>
                </c:pt>
                <c:pt idx="1865">
                  <c:v>90.402002792358402</c:v>
                </c:pt>
                <c:pt idx="1866">
                  <c:v>90.402002792358402</c:v>
                </c:pt>
                <c:pt idx="1867">
                  <c:v>90.402002792358402</c:v>
                </c:pt>
                <c:pt idx="1868">
                  <c:v>90.402002792358402</c:v>
                </c:pt>
                <c:pt idx="1869">
                  <c:v>90.402002792358402</c:v>
                </c:pt>
                <c:pt idx="1870">
                  <c:v>90.402002792358402</c:v>
                </c:pt>
                <c:pt idx="1871">
                  <c:v>90.402002792358402</c:v>
                </c:pt>
                <c:pt idx="1872">
                  <c:v>90.402002792358402</c:v>
                </c:pt>
                <c:pt idx="1873">
                  <c:v>90.402002792358402</c:v>
                </c:pt>
                <c:pt idx="1874">
                  <c:v>90.402002792358402</c:v>
                </c:pt>
                <c:pt idx="1875">
                  <c:v>90.402002792358402</c:v>
                </c:pt>
                <c:pt idx="1876">
                  <c:v>90.402002792358402</c:v>
                </c:pt>
                <c:pt idx="1877">
                  <c:v>90.402002792358402</c:v>
                </c:pt>
                <c:pt idx="1878">
                  <c:v>90.402002792358402</c:v>
                </c:pt>
                <c:pt idx="1879">
                  <c:v>90.402002792358402</c:v>
                </c:pt>
                <c:pt idx="1880">
                  <c:v>90.402002792358402</c:v>
                </c:pt>
                <c:pt idx="1881">
                  <c:v>90.402002792358402</c:v>
                </c:pt>
                <c:pt idx="1882">
                  <c:v>90.402002792358402</c:v>
                </c:pt>
                <c:pt idx="1883">
                  <c:v>90.402002792358402</c:v>
                </c:pt>
                <c:pt idx="1884">
                  <c:v>90.585000000000008</c:v>
                </c:pt>
                <c:pt idx="1885">
                  <c:v>90.585000000000008</c:v>
                </c:pt>
                <c:pt idx="1886">
                  <c:v>90.585000000000008</c:v>
                </c:pt>
                <c:pt idx="1887">
                  <c:v>90.585000000000008</c:v>
                </c:pt>
                <c:pt idx="1888">
                  <c:v>90.585000000000008</c:v>
                </c:pt>
                <c:pt idx="1889">
                  <c:v>90.585000000000008</c:v>
                </c:pt>
                <c:pt idx="1890">
                  <c:v>90.585000000000008</c:v>
                </c:pt>
                <c:pt idx="1891">
                  <c:v>90.585000000000008</c:v>
                </c:pt>
                <c:pt idx="1892">
                  <c:v>90.585000000000008</c:v>
                </c:pt>
                <c:pt idx="1893">
                  <c:v>90.585000000000008</c:v>
                </c:pt>
                <c:pt idx="1894">
                  <c:v>90.585000000000008</c:v>
                </c:pt>
                <c:pt idx="1895">
                  <c:v>90.585000000000008</c:v>
                </c:pt>
                <c:pt idx="1896">
                  <c:v>90.585000000000008</c:v>
                </c:pt>
                <c:pt idx="1897">
                  <c:v>90.767997207641599</c:v>
                </c:pt>
                <c:pt idx="1898">
                  <c:v>90.767997207641599</c:v>
                </c:pt>
                <c:pt idx="1899">
                  <c:v>90.767997207641599</c:v>
                </c:pt>
                <c:pt idx="1900">
                  <c:v>90.767997207641599</c:v>
                </c:pt>
                <c:pt idx="1901">
                  <c:v>90.767997207641599</c:v>
                </c:pt>
                <c:pt idx="1902">
                  <c:v>90.767997207641599</c:v>
                </c:pt>
                <c:pt idx="1903">
                  <c:v>90.767997207641599</c:v>
                </c:pt>
                <c:pt idx="1904">
                  <c:v>90.767997207641599</c:v>
                </c:pt>
                <c:pt idx="1905">
                  <c:v>90.767997207641599</c:v>
                </c:pt>
                <c:pt idx="1906">
                  <c:v>90.767997207641599</c:v>
                </c:pt>
                <c:pt idx="1907">
                  <c:v>90.767997207641599</c:v>
                </c:pt>
                <c:pt idx="1908">
                  <c:v>90.767997207641599</c:v>
                </c:pt>
                <c:pt idx="1909">
                  <c:v>90.767997207641599</c:v>
                </c:pt>
                <c:pt idx="1910">
                  <c:v>90.767997207641599</c:v>
                </c:pt>
                <c:pt idx="1911">
                  <c:v>90.767997207641599</c:v>
                </c:pt>
                <c:pt idx="1912">
                  <c:v>90.767997207641599</c:v>
                </c:pt>
                <c:pt idx="1913">
                  <c:v>90.767997207641599</c:v>
                </c:pt>
                <c:pt idx="1914">
                  <c:v>90.767997207641599</c:v>
                </c:pt>
                <c:pt idx="1915">
                  <c:v>90.77</c:v>
                </c:pt>
                <c:pt idx="1916">
                  <c:v>90.77</c:v>
                </c:pt>
                <c:pt idx="1917">
                  <c:v>90.77</c:v>
                </c:pt>
                <c:pt idx="1918">
                  <c:v>90.77</c:v>
                </c:pt>
                <c:pt idx="1919">
                  <c:v>90.77</c:v>
                </c:pt>
                <c:pt idx="1920">
                  <c:v>90.95</c:v>
                </c:pt>
                <c:pt idx="1921">
                  <c:v>90.95</c:v>
                </c:pt>
                <c:pt idx="1922">
                  <c:v>90.95</c:v>
                </c:pt>
                <c:pt idx="1923">
                  <c:v>90.951001396179208</c:v>
                </c:pt>
                <c:pt idx="1924">
                  <c:v>90.951001396179208</c:v>
                </c:pt>
                <c:pt idx="1925">
                  <c:v>90.951001396179208</c:v>
                </c:pt>
                <c:pt idx="1926">
                  <c:v>90.951001396179208</c:v>
                </c:pt>
                <c:pt idx="1927">
                  <c:v>90.951001396179208</c:v>
                </c:pt>
                <c:pt idx="1928">
                  <c:v>90.951001396179208</c:v>
                </c:pt>
                <c:pt idx="1929">
                  <c:v>90.951001396179208</c:v>
                </c:pt>
                <c:pt idx="1930">
                  <c:v>90.951001396179208</c:v>
                </c:pt>
                <c:pt idx="1931">
                  <c:v>90.951001396179208</c:v>
                </c:pt>
                <c:pt idx="1932">
                  <c:v>90.951001396179208</c:v>
                </c:pt>
                <c:pt idx="1933">
                  <c:v>90.951001396179208</c:v>
                </c:pt>
                <c:pt idx="1934">
                  <c:v>90.951001396179208</c:v>
                </c:pt>
                <c:pt idx="1935">
                  <c:v>90.951001396179208</c:v>
                </c:pt>
                <c:pt idx="1936">
                  <c:v>90.951001396179208</c:v>
                </c:pt>
                <c:pt idx="1937">
                  <c:v>90.951001396179208</c:v>
                </c:pt>
                <c:pt idx="1938">
                  <c:v>90.951001396179208</c:v>
                </c:pt>
                <c:pt idx="1939" formatCode="General">
                  <c:v>91.100000000000009</c:v>
                </c:pt>
                <c:pt idx="1940">
                  <c:v>91.13</c:v>
                </c:pt>
                <c:pt idx="1941">
                  <c:v>91.13</c:v>
                </c:pt>
                <c:pt idx="1942">
                  <c:v>91.1339986038208</c:v>
                </c:pt>
                <c:pt idx="1943">
                  <c:v>91.1339986038208</c:v>
                </c:pt>
                <c:pt idx="1944">
                  <c:v>91.1339986038208</c:v>
                </c:pt>
                <c:pt idx="1945">
                  <c:v>91.1339986038208</c:v>
                </c:pt>
                <c:pt idx="1946">
                  <c:v>91.1339986038208</c:v>
                </c:pt>
                <c:pt idx="1947">
                  <c:v>91.1339986038208</c:v>
                </c:pt>
                <c:pt idx="1948">
                  <c:v>91.1339986038208</c:v>
                </c:pt>
                <c:pt idx="1949">
                  <c:v>91.1339986038208</c:v>
                </c:pt>
                <c:pt idx="1950">
                  <c:v>91.1339986038208</c:v>
                </c:pt>
                <c:pt idx="1951">
                  <c:v>91.1339986038208</c:v>
                </c:pt>
                <c:pt idx="1952">
                  <c:v>91.317002792358409</c:v>
                </c:pt>
                <c:pt idx="1953">
                  <c:v>91.317002792358409</c:v>
                </c:pt>
                <c:pt idx="1954">
                  <c:v>91.317002792358409</c:v>
                </c:pt>
                <c:pt idx="1955">
                  <c:v>91.317002792358409</c:v>
                </c:pt>
                <c:pt idx="1956">
                  <c:v>91.317002792358409</c:v>
                </c:pt>
                <c:pt idx="1957">
                  <c:v>91.317002792358409</c:v>
                </c:pt>
                <c:pt idx="1958">
                  <c:v>91.317002792358409</c:v>
                </c:pt>
                <c:pt idx="1959">
                  <c:v>91.317002792358409</c:v>
                </c:pt>
                <c:pt idx="1960">
                  <c:v>91.5</c:v>
                </c:pt>
                <c:pt idx="1961">
                  <c:v>91.5</c:v>
                </c:pt>
                <c:pt idx="1962">
                  <c:v>91.5</c:v>
                </c:pt>
                <c:pt idx="1963">
                  <c:v>91.5</c:v>
                </c:pt>
                <c:pt idx="1964">
                  <c:v>91.5</c:v>
                </c:pt>
                <c:pt idx="1965">
                  <c:v>91.5</c:v>
                </c:pt>
                <c:pt idx="1966">
                  <c:v>91.5</c:v>
                </c:pt>
                <c:pt idx="1967">
                  <c:v>91.5</c:v>
                </c:pt>
                <c:pt idx="1968">
                  <c:v>91.5</c:v>
                </c:pt>
                <c:pt idx="1969">
                  <c:v>91.5</c:v>
                </c:pt>
                <c:pt idx="1970">
                  <c:v>91.5</c:v>
                </c:pt>
                <c:pt idx="1971">
                  <c:v>91.5</c:v>
                </c:pt>
                <c:pt idx="1972">
                  <c:v>91.5</c:v>
                </c:pt>
                <c:pt idx="1973">
                  <c:v>91.5</c:v>
                </c:pt>
                <c:pt idx="1974">
                  <c:v>91.5</c:v>
                </c:pt>
                <c:pt idx="1975">
                  <c:v>91.5</c:v>
                </c:pt>
                <c:pt idx="1976">
                  <c:v>91.5</c:v>
                </c:pt>
                <c:pt idx="1977">
                  <c:v>91.5</c:v>
                </c:pt>
                <c:pt idx="1978">
                  <c:v>91.5</c:v>
                </c:pt>
                <c:pt idx="1979">
                  <c:v>91.5</c:v>
                </c:pt>
                <c:pt idx="1980">
                  <c:v>91.5</c:v>
                </c:pt>
                <c:pt idx="1981">
                  <c:v>91.5</c:v>
                </c:pt>
                <c:pt idx="1982">
                  <c:v>91.5</c:v>
                </c:pt>
                <c:pt idx="1983">
                  <c:v>91.5</c:v>
                </c:pt>
                <c:pt idx="1984">
                  <c:v>91.5</c:v>
                </c:pt>
                <c:pt idx="1985">
                  <c:v>91.5</c:v>
                </c:pt>
                <c:pt idx="1986">
                  <c:v>91.5</c:v>
                </c:pt>
                <c:pt idx="1987">
                  <c:v>91.5</c:v>
                </c:pt>
                <c:pt idx="1988">
                  <c:v>91.5</c:v>
                </c:pt>
                <c:pt idx="1989">
                  <c:v>91.5</c:v>
                </c:pt>
                <c:pt idx="1990">
                  <c:v>91.5</c:v>
                </c:pt>
                <c:pt idx="1991">
                  <c:v>91.5</c:v>
                </c:pt>
                <c:pt idx="1992">
                  <c:v>91.5</c:v>
                </c:pt>
                <c:pt idx="1993">
                  <c:v>91.5</c:v>
                </c:pt>
                <c:pt idx="1994">
                  <c:v>91.5</c:v>
                </c:pt>
                <c:pt idx="1995">
                  <c:v>91.5</c:v>
                </c:pt>
                <c:pt idx="1996">
                  <c:v>91.5</c:v>
                </c:pt>
                <c:pt idx="1997">
                  <c:v>91.5</c:v>
                </c:pt>
                <c:pt idx="1998">
                  <c:v>91.5</c:v>
                </c:pt>
                <c:pt idx="1999">
                  <c:v>91.5</c:v>
                </c:pt>
                <c:pt idx="2000">
                  <c:v>91.5</c:v>
                </c:pt>
                <c:pt idx="2001">
                  <c:v>91.5</c:v>
                </c:pt>
                <c:pt idx="2002">
                  <c:v>91.68</c:v>
                </c:pt>
                <c:pt idx="2003">
                  <c:v>91.68</c:v>
                </c:pt>
                <c:pt idx="2004">
                  <c:v>91.68</c:v>
                </c:pt>
                <c:pt idx="2005">
                  <c:v>91.68</c:v>
                </c:pt>
                <c:pt idx="2006">
                  <c:v>91.68</c:v>
                </c:pt>
                <c:pt idx="2007">
                  <c:v>91.682997207641606</c:v>
                </c:pt>
                <c:pt idx="2008">
                  <c:v>91.682997207641606</c:v>
                </c:pt>
                <c:pt idx="2009">
                  <c:v>91.682997207641606</c:v>
                </c:pt>
                <c:pt idx="2010">
                  <c:v>91.682997207641606</c:v>
                </c:pt>
                <c:pt idx="2011">
                  <c:v>91.682997207641606</c:v>
                </c:pt>
                <c:pt idx="2012">
                  <c:v>91.682997207641606</c:v>
                </c:pt>
                <c:pt idx="2013">
                  <c:v>91.8660013961792</c:v>
                </c:pt>
                <c:pt idx="2014">
                  <c:v>91.8660013961792</c:v>
                </c:pt>
                <c:pt idx="2015">
                  <c:v>91.8660013961792</c:v>
                </c:pt>
                <c:pt idx="2016">
                  <c:v>91.8660013961792</c:v>
                </c:pt>
                <c:pt idx="2017">
                  <c:v>91.8660013961792</c:v>
                </c:pt>
                <c:pt idx="2018">
                  <c:v>91.8660013961792</c:v>
                </c:pt>
                <c:pt idx="2019">
                  <c:v>91.8660013961792</c:v>
                </c:pt>
                <c:pt idx="2020">
                  <c:v>91.8660013961792</c:v>
                </c:pt>
                <c:pt idx="2021">
                  <c:v>91.8660013961792</c:v>
                </c:pt>
                <c:pt idx="2022">
                  <c:v>91.8660013961792</c:v>
                </c:pt>
                <c:pt idx="2023">
                  <c:v>91.8660013961792</c:v>
                </c:pt>
                <c:pt idx="2024">
                  <c:v>91.8660013961792</c:v>
                </c:pt>
                <c:pt idx="2025">
                  <c:v>91.8660013961792</c:v>
                </c:pt>
                <c:pt idx="2026" formatCode="General">
                  <c:v>92</c:v>
                </c:pt>
                <c:pt idx="2027">
                  <c:v>92.048998603820806</c:v>
                </c:pt>
                <c:pt idx="2028">
                  <c:v>92.048998603820806</c:v>
                </c:pt>
                <c:pt idx="2029">
                  <c:v>92.048998603820806</c:v>
                </c:pt>
                <c:pt idx="2030">
                  <c:v>92.048998603820806</c:v>
                </c:pt>
                <c:pt idx="2031">
                  <c:v>92.048998603820806</c:v>
                </c:pt>
                <c:pt idx="2032">
                  <c:v>92.048998603820806</c:v>
                </c:pt>
                <c:pt idx="2033">
                  <c:v>92.048998603820806</c:v>
                </c:pt>
                <c:pt idx="2034">
                  <c:v>92.05</c:v>
                </c:pt>
                <c:pt idx="2035">
                  <c:v>92.05</c:v>
                </c:pt>
                <c:pt idx="2036">
                  <c:v>92.05</c:v>
                </c:pt>
                <c:pt idx="2037">
                  <c:v>92.05</c:v>
                </c:pt>
                <c:pt idx="2038">
                  <c:v>92.05</c:v>
                </c:pt>
                <c:pt idx="2039">
                  <c:v>92.05</c:v>
                </c:pt>
                <c:pt idx="2040">
                  <c:v>92.05</c:v>
                </c:pt>
                <c:pt idx="2041">
                  <c:v>92.05</c:v>
                </c:pt>
                <c:pt idx="2042">
                  <c:v>92.23</c:v>
                </c:pt>
                <c:pt idx="2043">
                  <c:v>92.23</c:v>
                </c:pt>
                <c:pt idx="2044">
                  <c:v>92.23</c:v>
                </c:pt>
                <c:pt idx="2045">
                  <c:v>92.23</c:v>
                </c:pt>
                <c:pt idx="2046">
                  <c:v>92.23</c:v>
                </c:pt>
                <c:pt idx="2047">
                  <c:v>92.23</c:v>
                </c:pt>
                <c:pt idx="2048">
                  <c:v>92.23</c:v>
                </c:pt>
                <c:pt idx="2049">
                  <c:v>92.232002792358401</c:v>
                </c:pt>
                <c:pt idx="2050">
                  <c:v>92.232002792358401</c:v>
                </c:pt>
                <c:pt idx="2051">
                  <c:v>92.232002792358401</c:v>
                </c:pt>
                <c:pt idx="2052">
                  <c:v>92.232002792358401</c:v>
                </c:pt>
                <c:pt idx="2053">
                  <c:v>92.232002792358401</c:v>
                </c:pt>
                <c:pt idx="2054">
                  <c:v>92.232002792358401</c:v>
                </c:pt>
                <c:pt idx="2055">
                  <c:v>92.232002792358401</c:v>
                </c:pt>
                <c:pt idx="2056">
                  <c:v>92.232002792358401</c:v>
                </c:pt>
                <c:pt idx="2057">
                  <c:v>92.232002792358401</c:v>
                </c:pt>
                <c:pt idx="2058">
                  <c:v>92.232002792358401</c:v>
                </c:pt>
                <c:pt idx="2059">
                  <c:v>92.232002792358401</c:v>
                </c:pt>
                <c:pt idx="2060">
                  <c:v>92.232002792358401</c:v>
                </c:pt>
                <c:pt idx="2061">
                  <c:v>92.232002792358401</c:v>
                </c:pt>
                <c:pt idx="2062">
                  <c:v>92.232002792358401</c:v>
                </c:pt>
                <c:pt idx="2063">
                  <c:v>92.415000000000006</c:v>
                </c:pt>
                <c:pt idx="2064">
                  <c:v>92.415000000000006</c:v>
                </c:pt>
                <c:pt idx="2065">
                  <c:v>92.415000000000006</c:v>
                </c:pt>
                <c:pt idx="2066">
                  <c:v>92.415000000000006</c:v>
                </c:pt>
                <c:pt idx="2067">
                  <c:v>92.415000000000006</c:v>
                </c:pt>
                <c:pt idx="2068">
                  <c:v>92.415000000000006</c:v>
                </c:pt>
                <c:pt idx="2069">
                  <c:v>92.415000000000006</c:v>
                </c:pt>
                <c:pt idx="2070">
                  <c:v>92.415000000000006</c:v>
                </c:pt>
                <c:pt idx="2071">
                  <c:v>92.415000000000006</c:v>
                </c:pt>
                <c:pt idx="2072">
                  <c:v>92.597997207641612</c:v>
                </c:pt>
                <c:pt idx="2073">
                  <c:v>92.597997207641612</c:v>
                </c:pt>
                <c:pt idx="2074">
                  <c:v>92.597997207641612</c:v>
                </c:pt>
                <c:pt idx="2075">
                  <c:v>92.597997207641612</c:v>
                </c:pt>
                <c:pt idx="2076">
                  <c:v>92.597997207641612</c:v>
                </c:pt>
                <c:pt idx="2077">
                  <c:v>92.597997207641612</c:v>
                </c:pt>
                <c:pt idx="2078">
                  <c:v>92.597997207641612</c:v>
                </c:pt>
                <c:pt idx="2079">
                  <c:v>92.781001396179207</c:v>
                </c:pt>
                <c:pt idx="2080">
                  <c:v>92.963998603820798</c:v>
                </c:pt>
                <c:pt idx="2081">
                  <c:v>92.963998603820798</c:v>
                </c:pt>
                <c:pt idx="2082">
                  <c:v>92.963998603820798</c:v>
                </c:pt>
                <c:pt idx="2083">
                  <c:v>92.963998603820798</c:v>
                </c:pt>
                <c:pt idx="2084">
                  <c:v>92.963998603820798</c:v>
                </c:pt>
                <c:pt idx="2085">
                  <c:v>92.963998603820798</c:v>
                </c:pt>
                <c:pt idx="2086">
                  <c:v>92.963998603820798</c:v>
                </c:pt>
                <c:pt idx="2087">
                  <c:v>92.963998603820798</c:v>
                </c:pt>
                <c:pt idx="2088">
                  <c:v>92.963998603820798</c:v>
                </c:pt>
                <c:pt idx="2089">
                  <c:v>92.963998603820798</c:v>
                </c:pt>
                <c:pt idx="2090">
                  <c:v>92.963998603820798</c:v>
                </c:pt>
                <c:pt idx="2091">
                  <c:v>92.963998603820798</c:v>
                </c:pt>
                <c:pt idx="2092">
                  <c:v>92.963998603820798</c:v>
                </c:pt>
                <c:pt idx="2093">
                  <c:v>92.963998603820798</c:v>
                </c:pt>
                <c:pt idx="2094">
                  <c:v>92.963998603820798</c:v>
                </c:pt>
                <c:pt idx="2095">
                  <c:v>92.963998603820798</c:v>
                </c:pt>
                <c:pt idx="2096">
                  <c:v>92.963998603820798</c:v>
                </c:pt>
                <c:pt idx="2097">
                  <c:v>92.963998603820798</c:v>
                </c:pt>
                <c:pt idx="2098">
                  <c:v>92.963998603820798</c:v>
                </c:pt>
                <c:pt idx="2099">
                  <c:v>92.963998603820798</c:v>
                </c:pt>
                <c:pt idx="2100">
                  <c:v>92.963998603820798</c:v>
                </c:pt>
                <c:pt idx="2101">
                  <c:v>92.963998603820798</c:v>
                </c:pt>
                <c:pt idx="2102">
                  <c:v>92.963998603820798</c:v>
                </c:pt>
                <c:pt idx="2103">
                  <c:v>92.963998603820798</c:v>
                </c:pt>
                <c:pt idx="2104">
                  <c:v>92.963998603820798</c:v>
                </c:pt>
                <c:pt idx="2105">
                  <c:v>92.963998603820798</c:v>
                </c:pt>
                <c:pt idx="2106">
                  <c:v>92.963998603820798</c:v>
                </c:pt>
                <c:pt idx="2107">
                  <c:v>92.963998603820798</c:v>
                </c:pt>
                <c:pt idx="2108">
                  <c:v>92.963998603820798</c:v>
                </c:pt>
                <c:pt idx="2109">
                  <c:v>92.963998603820798</c:v>
                </c:pt>
                <c:pt idx="2110">
                  <c:v>92.963998603820798</c:v>
                </c:pt>
                <c:pt idx="2111">
                  <c:v>92.963998603820798</c:v>
                </c:pt>
                <c:pt idx="2112">
                  <c:v>93.147002792358407</c:v>
                </c:pt>
                <c:pt idx="2113">
                  <c:v>93.147002792358407</c:v>
                </c:pt>
                <c:pt idx="2114">
                  <c:v>93.147002792358407</c:v>
                </c:pt>
                <c:pt idx="2115">
                  <c:v>93.147002792358407</c:v>
                </c:pt>
                <c:pt idx="2116">
                  <c:v>93.147002792358407</c:v>
                </c:pt>
                <c:pt idx="2117">
                  <c:v>93.147002792358407</c:v>
                </c:pt>
                <c:pt idx="2118">
                  <c:v>93.147002792358407</c:v>
                </c:pt>
                <c:pt idx="2119">
                  <c:v>93.147002792358407</c:v>
                </c:pt>
                <c:pt idx="2120">
                  <c:v>93.33</c:v>
                </c:pt>
                <c:pt idx="2121">
                  <c:v>93.33</c:v>
                </c:pt>
                <c:pt idx="2122">
                  <c:v>93.33</c:v>
                </c:pt>
                <c:pt idx="2123">
                  <c:v>93.33</c:v>
                </c:pt>
                <c:pt idx="2124">
                  <c:v>93.33</c:v>
                </c:pt>
                <c:pt idx="2125">
                  <c:v>93.33</c:v>
                </c:pt>
                <c:pt idx="2126">
                  <c:v>93.33</c:v>
                </c:pt>
                <c:pt idx="2127">
                  <c:v>93.33</c:v>
                </c:pt>
                <c:pt idx="2128">
                  <c:v>93.33</c:v>
                </c:pt>
                <c:pt idx="2129">
                  <c:v>93.33</c:v>
                </c:pt>
                <c:pt idx="2130">
                  <c:v>93.33</c:v>
                </c:pt>
                <c:pt idx="2131">
                  <c:v>93.33</c:v>
                </c:pt>
                <c:pt idx="2132">
                  <c:v>93.33</c:v>
                </c:pt>
                <c:pt idx="2133">
                  <c:v>93.33</c:v>
                </c:pt>
                <c:pt idx="2134">
                  <c:v>93.33</c:v>
                </c:pt>
                <c:pt idx="2135">
                  <c:v>93.33</c:v>
                </c:pt>
                <c:pt idx="2136">
                  <c:v>93.33</c:v>
                </c:pt>
                <c:pt idx="2137">
                  <c:v>93.51</c:v>
                </c:pt>
                <c:pt idx="2138">
                  <c:v>93.51</c:v>
                </c:pt>
                <c:pt idx="2139">
                  <c:v>93.512997207641604</c:v>
                </c:pt>
                <c:pt idx="2140">
                  <c:v>93.512997207641604</c:v>
                </c:pt>
                <c:pt idx="2141">
                  <c:v>93.512997207641604</c:v>
                </c:pt>
                <c:pt idx="2142">
                  <c:v>93.512997207641604</c:v>
                </c:pt>
                <c:pt idx="2143">
                  <c:v>93.512997207641604</c:v>
                </c:pt>
                <c:pt idx="2144">
                  <c:v>93.512997207641604</c:v>
                </c:pt>
                <c:pt idx="2145">
                  <c:v>93.512997207641604</c:v>
                </c:pt>
                <c:pt idx="2146">
                  <c:v>93.512997207641604</c:v>
                </c:pt>
                <c:pt idx="2147">
                  <c:v>93.512997207641604</c:v>
                </c:pt>
                <c:pt idx="2148">
                  <c:v>93.512997207641604</c:v>
                </c:pt>
                <c:pt idx="2149">
                  <c:v>93.512997207641604</c:v>
                </c:pt>
                <c:pt idx="2150">
                  <c:v>93.512997207641604</c:v>
                </c:pt>
                <c:pt idx="2151">
                  <c:v>93.512997207641604</c:v>
                </c:pt>
                <c:pt idx="2152">
                  <c:v>93.512997207641604</c:v>
                </c:pt>
                <c:pt idx="2153">
                  <c:v>93.512997207641604</c:v>
                </c:pt>
                <c:pt idx="2154">
                  <c:v>93.512997207641604</c:v>
                </c:pt>
                <c:pt idx="2155">
                  <c:v>93.696001396179199</c:v>
                </c:pt>
                <c:pt idx="2156">
                  <c:v>93.696001396179199</c:v>
                </c:pt>
                <c:pt idx="2157">
                  <c:v>93.696001396179199</c:v>
                </c:pt>
                <c:pt idx="2158">
                  <c:v>93.696001396179199</c:v>
                </c:pt>
                <c:pt idx="2159">
                  <c:v>93.696001396179199</c:v>
                </c:pt>
                <c:pt idx="2160">
                  <c:v>93.696001396179199</c:v>
                </c:pt>
                <c:pt idx="2161">
                  <c:v>93.696001396179199</c:v>
                </c:pt>
                <c:pt idx="2162">
                  <c:v>93.696001396179199</c:v>
                </c:pt>
                <c:pt idx="2163">
                  <c:v>93.696001396179199</c:v>
                </c:pt>
                <c:pt idx="2164">
                  <c:v>93.696001396179199</c:v>
                </c:pt>
                <c:pt idx="2165">
                  <c:v>93.696001396179199</c:v>
                </c:pt>
                <c:pt idx="2166">
                  <c:v>93.696001396179199</c:v>
                </c:pt>
                <c:pt idx="2167">
                  <c:v>93.696001396179199</c:v>
                </c:pt>
                <c:pt idx="2168">
                  <c:v>93.696001396179199</c:v>
                </c:pt>
                <c:pt idx="2169">
                  <c:v>93.696001396179199</c:v>
                </c:pt>
                <c:pt idx="2170">
                  <c:v>93.696001396179199</c:v>
                </c:pt>
                <c:pt idx="2171">
                  <c:v>93.696001396179199</c:v>
                </c:pt>
                <c:pt idx="2172">
                  <c:v>93.696001396179199</c:v>
                </c:pt>
                <c:pt idx="2173">
                  <c:v>93.696001396179199</c:v>
                </c:pt>
                <c:pt idx="2174">
                  <c:v>93.696001396179199</c:v>
                </c:pt>
                <c:pt idx="2175">
                  <c:v>93.696001396179199</c:v>
                </c:pt>
                <c:pt idx="2176">
                  <c:v>93.696001396179199</c:v>
                </c:pt>
                <c:pt idx="2177">
                  <c:v>93.696001396179199</c:v>
                </c:pt>
                <c:pt idx="2178">
                  <c:v>93.696001396179199</c:v>
                </c:pt>
                <c:pt idx="2179">
                  <c:v>93.878998603820804</c:v>
                </c:pt>
                <c:pt idx="2180">
                  <c:v>93.878998603820804</c:v>
                </c:pt>
                <c:pt idx="2181">
                  <c:v>93.878998603820804</c:v>
                </c:pt>
                <c:pt idx="2182">
                  <c:v>93.878998603820804</c:v>
                </c:pt>
                <c:pt idx="2183">
                  <c:v>93.878998603820804</c:v>
                </c:pt>
                <c:pt idx="2184">
                  <c:v>93.878998603820804</c:v>
                </c:pt>
                <c:pt idx="2185">
                  <c:v>93.878998603820804</c:v>
                </c:pt>
                <c:pt idx="2186">
                  <c:v>93.878998603820804</c:v>
                </c:pt>
                <c:pt idx="2187">
                  <c:v>93.878998603820804</c:v>
                </c:pt>
                <c:pt idx="2188">
                  <c:v>93.878998603820804</c:v>
                </c:pt>
                <c:pt idx="2189">
                  <c:v>93.878998603820804</c:v>
                </c:pt>
                <c:pt idx="2190">
                  <c:v>93.878998603820804</c:v>
                </c:pt>
                <c:pt idx="2191">
                  <c:v>93.878998603820804</c:v>
                </c:pt>
                <c:pt idx="2192">
                  <c:v>93.878998603820804</c:v>
                </c:pt>
                <c:pt idx="2193">
                  <c:v>93.878998603820804</c:v>
                </c:pt>
                <c:pt idx="2194">
                  <c:v>93.878998603820804</c:v>
                </c:pt>
                <c:pt idx="2195">
                  <c:v>93.878998603820804</c:v>
                </c:pt>
                <c:pt idx="2196">
                  <c:v>93.878998603820804</c:v>
                </c:pt>
                <c:pt idx="2197">
                  <c:v>93.878998603820804</c:v>
                </c:pt>
                <c:pt idx="2198">
                  <c:v>93.878998603820804</c:v>
                </c:pt>
                <c:pt idx="2199">
                  <c:v>93.878998603820804</c:v>
                </c:pt>
                <c:pt idx="2200">
                  <c:v>93.878998603820804</c:v>
                </c:pt>
                <c:pt idx="2201">
                  <c:v>93.878998603820804</c:v>
                </c:pt>
                <c:pt idx="2202">
                  <c:v>93.878998603820804</c:v>
                </c:pt>
                <c:pt idx="2203">
                  <c:v>93.878998603820804</c:v>
                </c:pt>
                <c:pt idx="2204">
                  <c:v>93.878998603820804</c:v>
                </c:pt>
                <c:pt idx="2205">
                  <c:v>93.878998603820804</c:v>
                </c:pt>
                <c:pt idx="2206">
                  <c:v>93.878998603820804</c:v>
                </c:pt>
                <c:pt idx="2207">
                  <c:v>93.878998603820804</c:v>
                </c:pt>
                <c:pt idx="2208">
                  <c:v>93.878998603820804</c:v>
                </c:pt>
                <c:pt idx="2209">
                  <c:v>93.878998603820804</c:v>
                </c:pt>
                <c:pt idx="2210">
                  <c:v>93.878998603820804</c:v>
                </c:pt>
                <c:pt idx="2211">
                  <c:v>93.88</c:v>
                </c:pt>
                <c:pt idx="2212">
                  <c:v>94.062002792358399</c:v>
                </c:pt>
                <c:pt idx="2213">
                  <c:v>94.062002792358399</c:v>
                </c:pt>
                <c:pt idx="2214">
                  <c:v>94.062002792358399</c:v>
                </c:pt>
                <c:pt idx="2215">
                  <c:v>94.062002792358399</c:v>
                </c:pt>
                <c:pt idx="2216">
                  <c:v>94.062002792358399</c:v>
                </c:pt>
                <c:pt idx="2217">
                  <c:v>94.062002792358399</c:v>
                </c:pt>
                <c:pt idx="2218">
                  <c:v>94.062002792358399</c:v>
                </c:pt>
                <c:pt idx="2219">
                  <c:v>94.062002792358399</c:v>
                </c:pt>
                <c:pt idx="2220">
                  <c:v>94.062002792358399</c:v>
                </c:pt>
                <c:pt idx="2221">
                  <c:v>94.062002792358399</c:v>
                </c:pt>
                <c:pt idx="2222">
                  <c:v>94.062002792358399</c:v>
                </c:pt>
                <c:pt idx="2223">
                  <c:v>94.062002792358399</c:v>
                </c:pt>
                <c:pt idx="2224">
                  <c:v>94.062002792358399</c:v>
                </c:pt>
                <c:pt idx="2225">
                  <c:v>94.062002792358399</c:v>
                </c:pt>
                <c:pt idx="2226">
                  <c:v>94.062002792358399</c:v>
                </c:pt>
                <c:pt idx="2227">
                  <c:v>94.062002792358399</c:v>
                </c:pt>
                <c:pt idx="2228">
                  <c:v>94.062002792358399</c:v>
                </c:pt>
                <c:pt idx="2229">
                  <c:v>94.062002792358399</c:v>
                </c:pt>
                <c:pt idx="2230">
                  <c:v>94.062002792358399</c:v>
                </c:pt>
                <c:pt idx="2231">
                  <c:v>94.062002792358399</c:v>
                </c:pt>
                <c:pt idx="2232">
                  <c:v>94.062002792358399</c:v>
                </c:pt>
                <c:pt idx="2233">
                  <c:v>94.062002792358399</c:v>
                </c:pt>
                <c:pt idx="2234">
                  <c:v>94.062002792358399</c:v>
                </c:pt>
                <c:pt idx="2235">
                  <c:v>94.062002792358399</c:v>
                </c:pt>
                <c:pt idx="2236">
                  <c:v>94.062002792358399</c:v>
                </c:pt>
                <c:pt idx="2237">
                  <c:v>94.062002792358399</c:v>
                </c:pt>
                <c:pt idx="2238">
                  <c:v>94.062002792358399</c:v>
                </c:pt>
                <c:pt idx="2239">
                  <c:v>94.062002792358399</c:v>
                </c:pt>
                <c:pt idx="2240">
                  <c:v>94.245000000000005</c:v>
                </c:pt>
                <c:pt idx="2241">
                  <c:v>94.245000000000005</c:v>
                </c:pt>
                <c:pt idx="2242">
                  <c:v>94.245000000000005</c:v>
                </c:pt>
                <c:pt idx="2243">
                  <c:v>94.245000000000005</c:v>
                </c:pt>
                <c:pt idx="2244">
                  <c:v>94.245000000000005</c:v>
                </c:pt>
                <c:pt idx="2245">
                  <c:v>94.245000000000005</c:v>
                </c:pt>
                <c:pt idx="2246">
                  <c:v>94.245000000000005</c:v>
                </c:pt>
                <c:pt idx="2247">
                  <c:v>94.245000000000005</c:v>
                </c:pt>
                <c:pt idx="2248">
                  <c:v>94.245000000000005</c:v>
                </c:pt>
                <c:pt idx="2249">
                  <c:v>94.245000000000005</c:v>
                </c:pt>
                <c:pt idx="2250">
                  <c:v>94.245000000000005</c:v>
                </c:pt>
                <c:pt idx="2251">
                  <c:v>94.245000000000005</c:v>
                </c:pt>
                <c:pt idx="2252">
                  <c:v>94.245000000000005</c:v>
                </c:pt>
                <c:pt idx="2253">
                  <c:v>94.245000000000005</c:v>
                </c:pt>
                <c:pt idx="2254">
                  <c:v>94.245000000000005</c:v>
                </c:pt>
                <c:pt idx="2255">
                  <c:v>94.245000000000005</c:v>
                </c:pt>
                <c:pt idx="2256">
                  <c:v>94.245000000000005</c:v>
                </c:pt>
                <c:pt idx="2257">
                  <c:v>94.245000000000005</c:v>
                </c:pt>
                <c:pt idx="2258">
                  <c:v>94.245000000000005</c:v>
                </c:pt>
                <c:pt idx="2259">
                  <c:v>94.245000000000005</c:v>
                </c:pt>
                <c:pt idx="2260">
                  <c:v>94.245000000000005</c:v>
                </c:pt>
                <c:pt idx="2261">
                  <c:v>94.245000000000005</c:v>
                </c:pt>
                <c:pt idx="2262">
                  <c:v>94.245000000000005</c:v>
                </c:pt>
                <c:pt idx="2263">
                  <c:v>94.245000000000005</c:v>
                </c:pt>
                <c:pt idx="2264">
                  <c:v>94.245000000000005</c:v>
                </c:pt>
                <c:pt idx="2265">
                  <c:v>94.245000000000005</c:v>
                </c:pt>
                <c:pt idx="2266">
                  <c:v>94.245000000000005</c:v>
                </c:pt>
                <c:pt idx="2267">
                  <c:v>94.245000000000005</c:v>
                </c:pt>
                <c:pt idx="2268">
                  <c:v>94.245000000000005</c:v>
                </c:pt>
                <c:pt idx="2269">
                  <c:v>94.245000000000005</c:v>
                </c:pt>
                <c:pt idx="2270">
                  <c:v>94.245000000000005</c:v>
                </c:pt>
                <c:pt idx="2271">
                  <c:v>94.245000000000005</c:v>
                </c:pt>
                <c:pt idx="2272">
                  <c:v>94.245000000000005</c:v>
                </c:pt>
                <c:pt idx="2273">
                  <c:v>94.245000000000005</c:v>
                </c:pt>
                <c:pt idx="2274">
                  <c:v>94.245000000000005</c:v>
                </c:pt>
                <c:pt idx="2275">
                  <c:v>94.245000000000005</c:v>
                </c:pt>
                <c:pt idx="2276">
                  <c:v>94.245000000000005</c:v>
                </c:pt>
                <c:pt idx="2277">
                  <c:v>94.245000000000005</c:v>
                </c:pt>
                <c:pt idx="2278">
                  <c:v>94.245000000000005</c:v>
                </c:pt>
                <c:pt idx="2279">
                  <c:v>94.245000000000005</c:v>
                </c:pt>
                <c:pt idx="2280">
                  <c:v>94.245000000000005</c:v>
                </c:pt>
                <c:pt idx="2281">
                  <c:v>94.245000000000005</c:v>
                </c:pt>
                <c:pt idx="2282">
                  <c:v>94.245000000000005</c:v>
                </c:pt>
                <c:pt idx="2283">
                  <c:v>94.245000000000005</c:v>
                </c:pt>
                <c:pt idx="2284">
                  <c:v>94.25</c:v>
                </c:pt>
                <c:pt idx="2285">
                  <c:v>94.25</c:v>
                </c:pt>
                <c:pt idx="2286">
                  <c:v>94.25</c:v>
                </c:pt>
                <c:pt idx="2287">
                  <c:v>94.25</c:v>
                </c:pt>
                <c:pt idx="2288">
                  <c:v>94.25</c:v>
                </c:pt>
                <c:pt idx="2289">
                  <c:v>94.25</c:v>
                </c:pt>
                <c:pt idx="2290">
                  <c:v>94.25</c:v>
                </c:pt>
                <c:pt idx="2291">
                  <c:v>94.25</c:v>
                </c:pt>
                <c:pt idx="2292">
                  <c:v>94.25</c:v>
                </c:pt>
                <c:pt idx="2293">
                  <c:v>94.25</c:v>
                </c:pt>
                <c:pt idx="2294">
                  <c:v>94.25</c:v>
                </c:pt>
                <c:pt idx="2295">
                  <c:v>94.42799720764161</c:v>
                </c:pt>
                <c:pt idx="2296">
                  <c:v>94.42799720764161</c:v>
                </c:pt>
                <c:pt idx="2297">
                  <c:v>94.42799720764161</c:v>
                </c:pt>
                <c:pt idx="2298">
                  <c:v>94.42799720764161</c:v>
                </c:pt>
                <c:pt idx="2299">
                  <c:v>94.42799720764161</c:v>
                </c:pt>
                <c:pt idx="2300">
                  <c:v>94.42799720764161</c:v>
                </c:pt>
                <c:pt idx="2301">
                  <c:v>94.42799720764161</c:v>
                </c:pt>
                <c:pt idx="2302">
                  <c:v>94.42799720764161</c:v>
                </c:pt>
                <c:pt idx="2303">
                  <c:v>94.42799720764161</c:v>
                </c:pt>
                <c:pt idx="2304">
                  <c:v>94.42799720764161</c:v>
                </c:pt>
                <c:pt idx="2305">
                  <c:v>94.42799720764161</c:v>
                </c:pt>
                <c:pt idx="2306">
                  <c:v>94.42799720764161</c:v>
                </c:pt>
                <c:pt idx="2307">
                  <c:v>94.42799720764161</c:v>
                </c:pt>
                <c:pt idx="2308">
                  <c:v>94.42799720764161</c:v>
                </c:pt>
                <c:pt idx="2309">
                  <c:v>94.42799720764161</c:v>
                </c:pt>
                <c:pt idx="2310">
                  <c:v>94.42799720764161</c:v>
                </c:pt>
                <c:pt idx="2311">
                  <c:v>94.42799720764161</c:v>
                </c:pt>
                <c:pt idx="2312">
                  <c:v>94.42799720764161</c:v>
                </c:pt>
                <c:pt idx="2313">
                  <c:v>94.42799720764161</c:v>
                </c:pt>
                <c:pt idx="2314">
                  <c:v>94.42799720764161</c:v>
                </c:pt>
                <c:pt idx="2315">
                  <c:v>94.42799720764161</c:v>
                </c:pt>
                <c:pt idx="2316">
                  <c:v>94.42799720764161</c:v>
                </c:pt>
                <c:pt idx="2317">
                  <c:v>94.42799720764161</c:v>
                </c:pt>
                <c:pt idx="2318">
                  <c:v>94.42799720764161</c:v>
                </c:pt>
                <c:pt idx="2319">
                  <c:v>94.42799720764161</c:v>
                </c:pt>
                <c:pt idx="2320">
                  <c:v>94.42799720764161</c:v>
                </c:pt>
                <c:pt idx="2321">
                  <c:v>94.42799720764161</c:v>
                </c:pt>
                <c:pt idx="2322">
                  <c:v>94.42799720764161</c:v>
                </c:pt>
                <c:pt idx="2323">
                  <c:v>94.42799720764161</c:v>
                </c:pt>
                <c:pt idx="2324">
                  <c:v>94.42799720764161</c:v>
                </c:pt>
                <c:pt idx="2325">
                  <c:v>94.42799720764161</c:v>
                </c:pt>
                <c:pt idx="2326">
                  <c:v>94.42799720764161</c:v>
                </c:pt>
                <c:pt idx="2327">
                  <c:v>94.42799720764161</c:v>
                </c:pt>
                <c:pt idx="2328">
                  <c:v>94.42799720764161</c:v>
                </c:pt>
                <c:pt idx="2329">
                  <c:v>94.42799720764161</c:v>
                </c:pt>
                <c:pt idx="2330">
                  <c:v>94.42799720764161</c:v>
                </c:pt>
                <c:pt idx="2331">
                  <c:v>94.42799720764161</c:v>
                </c:pt>
                <c:pt idx="2332">
                  <c:v>94.43</c:v>
                </c:pt>
                <c:pt idx="2333">
                  <c:v>94.43</c:v>
                </c:pt>
                <c:pt idx="2334">
                  <c:v>94.43</c:v>
                </c:pt>
                <c:pt idx="2335">
                  <c:v>94.43</c:v>
                </c:pt>
                <c:pt idx="2336">
                  <c:v>94.43</c:v>
                </c:pt>
                <c:pt idx="2337">
                  <c:v>94.43</c:v>
                </c:pt>
                <c:pt idx="2338">
                  <c:v>94.43</c:v>
                </c:pt>
                <c:pt idx="2339">
                  <c:v>94.43</c:v>
                </c:pt>
                <c:pt idx="2340">
                  <c:v>94.43</c:v>
                </c:pt>
                <c:pt idx="2341">
                  <c:v>94.43</c:v>
                </c:pt>
                <c:pt idx="2342">
                  <c:v>94.43</c:v>
                </c:pt>
                <c:pt idx="2343">
                  <c:v>94.43</c:v>
                </c:pt>
                <c:pt idx="2344">
                  <c:v>94.43</c:v>
                </c:pt>
                <c:pt idx="2345">
                  <c:v>94.43</c:v>
                </c:pt>
                <c:pt idx="2346">
                  <c:v>94.43</c:v>
                </c:pt>
                <c:pt idx="2347">
                  <c:v>94.43</c:v>
                </c:pt>
                <c:pt idx="2348">
                  <c:v>94.43</c:v>
                </c:pt>
                <c:pt idx="2349">
                  <c:v>94.43</c:v>
                </c:pt>
                <c:pt idx="2350">
                  <c:v>94.43</c:v>
                </c:pt>
                <c:pt idx="2351">
                  <c:v>94.43</c:v>
                </c:pt>
                <c:pt idx="2352">
                  <c:v>94.43</c:v>
                </c:pt>
                <c:pt idx="2353">
                  <c:v>94.43</c:v>
                </c:pt>
                <c:pt idx="2354">
                  <c:v>94.43</c:v>
                </c:pt>
                <c:pt idx="2355">
                  <c:v>94.43</c:v>
                </c:pt>
                <c:pt idx="2356">
                  <c:v>94.43</c:v>
                </c:pt>
                <c:pt idx="2357">
                  <c:v>94.43</c:v>
                </c:pt>
                <c:pt idx="2358">
                  <c:v>94.43</c:v>
                </c:pt>
                <c:pt idx="2359">
                  <c:v>94.43</c:v>
                </c:pt>
                <c:pt idx="2360">
                  <c:v>94.43</c:v>
                </c:pt>
                <c:pt idx="2361">
                  <c:v>94.43</c:v>
                </c:pt>
                <c:pt idx="2362">
                  <c:v>94.43</c:v>
                </c:pt>
                <c:pt idx="2363">
                  <c:v>94.43</c:v>
                </c:pt>
                <c:pt idx="2364">
                  <c:v>94.43</c:v>
                </c:pt>
                <c:pt idx="2365">
                  <c:v>94.43</c:v>
                </c:pt>
                <c:pt idx="2366">
                  <c:v>94.43</c:v>
                </c:pt>
                <c:pt idx="2367">
                  <c:v>94.43</c:v>
                </c:pt>
                <c:pt idx="2368">
                  <c:v>94.43</c:v>
                </c:pt>
                <c:pt idx="2369">
                  <c:v>94.43</c:v>
                </c:pt>
                <c:pt idx="2370">
                  <c:v>94.43</c:v>
                </c:pt>
                <c:pt idx="2371">
                  <c:v>94.43</c:v>
                </c:pt>
                <c:pt idx="2372">
                  <c:v>94.43</c:v>
                </c:pt>
                <c:pt idx="2373">
                  <c:v>94.43</c:v>
                </c:pt>
                <c:pt idx="2374">
                  <c:v>94.43</c:v>
                </c:pt>
                <c:pt idx="2375">
                  <c:v>94.61</c:v>
                </c:pt>
                <c:pt idx="2376">
                  <c:v>94.61</c:v>
                </c:pt>
                <c:pt idx="2377">
                  <c:v>94.61</c:v>
                </c:pt>
                <c:pt idx="2378">
                  <c:v>94.61</c:v>
                </c:pt>
                <c:pt idx="2379">
                  <c:v>94.61</c:v>
                </c:pt>
                <c:pt idx="2380">
                  <c:v>94.61</c:v>
                </c:pt>
                <c:pt idx="2381">
                  <c:v>94.61</c:v>
                </c:pt>
                <c:pt idx="2382">
                  <c:v>94.61</c:v>
                </c:pt>
                <c:pt idx="2383">
                  <c:v>94.611001396179205</c:v>
                </c:pt>
                <c:pt idx="2384">
                  <c:v>94.611001396179205</c:v>
                </c:pt>
                <c:pt idx="2385">
                  <c:v>94.611001396179205</c:v>
                </c:pt>
                <c:pt idx="2386">
                  <c:v>94.611001396179205</c:v>
                </c:pt>
                <c:pt idx="2387">
                  <c:v>94.611001396179205</c:v>
                </c:pt>
                <c:pt idx="2388">
                  <c:v>94.611001396179205</c:v>
                </c:pt>
                <c:pt idx="2389">
                  <c:v>94.611001396179205</c:v>
                </c:pt>
                <c:pt idx="2390">
                  <c:v>94.611001396179205</c:v>
                </c:pt>
                <c:pt idx="2391">
                  <c:v>94.611001396179205</c:v>
                </c:pt>
                <c:pt idx="2392">
                  <c:v>94.611001396179205</c:v>
                </c:pt>
                <c:pt idx="2393">
                  <c:v>94.611001396179205</c:v>
                </c:pt>
                <c:pt idx="2394">
                  <c:v>94.611001396179205</c:v>
                </c:pt>
                <c:pt idx="2395">
                  <c:v>94.611001396179205</c:v>
                </c:pt>
                <c:pt idx="2396">
                  <c:v>94.611001396179205</c:v>
                </c:pt>
                <c:pt idx="2397">
                  <c:v>94.611001396179205</c:v>
                </c:pt>
                <c:pt idx="2398">
                  <c:v>94.611001396179205</c:v>
                </c:pt>
                <c:pt idx="2399">
                  <c:v>94.611001396179205</c:v>
                </c:pt>
                <c:pt idx="2400">
                  <c:v>94.611001396179205</c:v>
                </c:pt>
                <c:pt idx="2401">
                  <c:v>94.611001396179205</c:v>
                </c:pt>
                <c:pt idx="2402">
                  <c:v>94.611001396179205</c:v>
                </c:pt>
                <c:pt idx="2403">
                  <c:v>94.611001396179205</c:v>
                </c:pt>
                <c:pt idx="2404">
                  <c:v>94.611001396179205</c:v>
                </c:pt>
                <c:pt idx="2405">
                  <c:v>94.611001396179205</c:v>
                </c:pt>
                <c:pt idx="2406">
                  <c:v>94.611001396179205</c:v>
                </c:pt>
                <c:pt idx="2407">
                  <c:v>94.611001396179205</c:v>
                </c:pt>
                <c:pt idx="2408">
                  <c:v>94.611001396179205</c:v>
                </c:pt>
                <c:pt idx="2409">
                  <c:v>94.611001396179205</c:v>
                </c:pt>
                <c:pt idx="2410">
                  <c:v>94.611001396179205</c:v>
                </c:pt>
                <c:pt idx="2411">
                  <c:v>94.611001396179205</c:v>
                </c:pt>
                <c:pt idx="2412">
                  <c:v>94.611001396179205</c:v>
                </c:pt>
                <c:pt idx="2413">
                  <c:v>94.611001396179205</c:v>
                </c:pt>
                <c:pt idx="2414">
                  <c:v>94.611001396179205</c:v>
                </c:pt>
                <c:pt idx="2415">
                  <c:v>94.611001396179205</c:v>
                </c:pt>
                <c:pt idx="2416">
                  <c:v>94.611001396179205</c:v>
                </c:pt>
                <c:pt idx="2417">
                  <c:v>94.79</c:v>
                </c:pt>
                <c:pt idx="2418">
                  <c:v>94.79</c:v>
                </c:pt>
                <c:pt idx="2419">
                  <c:v>94.79</c:v>
                </c:pt>
                <c:pt idx="2420">
                  <c:v>94.79</c:v>
                </c:pt>
                <c:pt idx="2421">
                  <c:v>94.79</c:v>
                </c:pt>
                <c:pt idx="2422">
                  <c:v>94.79</c:v>
                </c:pt>
                <c:pt idx="2423">
                  <c:v>94.79</c:v>
                </c:pt>
                <c:pt idx="2424">
                  <c:v>94.79</c:v>
                </c:pt>
                <c:pt idx="2425">
                  <c:v>94.79</c:v>
                </c:pt>
                <c:pt idx="2426">
                  <c:v>94.79</c:v>
                </c:pt>
                <c:pt idx="2427">
                  <c:v>94.79</c:v>
                </c:pt>
                <c:pt idx="2428">
                  <c:v>94.79</c:v>
                </c:pt>
                <c:pt idx="2429">
                  <c:v>94.79</c:v>
                </c:pt>
                <c:pt idx="2430">
                  <c:v>94.79</c:v>
                </c:pt>
                <c:pt idx="2431">
                  <c:v>94.79</c:v>
                </c:pt>
                <c:pt idx="2432">
                  <c:v>94.79</c:v>
                </c:pt>
                <c:pt idx="2433">
                  <c:v>94.79</c:v>
                </c:pt>
                <c:pt idx="2434">
                  <c:v>94.79</c:v>
                </c:pt>
                <c:pt idx="2435">
                  <c:v>94.79</c:v>
                </c:pt>
                <c:pt idx="2436">
                  <c:v>94.79399860382081</c:v>
                </c:pt>
                <c:pt idx="2437">
                  <c:v>94.79399860382081</c:v>
                </c:pt>
                <c:pt idx="2438">
                  <c:v>94.79399860382081</c:v>
                </c:pt>
                <c:pt idx="2439">
                  <c:v>94.79399860382081</c:v>
                </c:pt>
                <c:pt idx="2440">
                  <c:v>94.79399860382081</c:v>
                </c:pt>
                <c:pt idx="2441">
                  <c:v>94.79399860382081</c:v>
                </c:pt>
                <c:pt idx="2442">
                  <c:v>94.79399860382081</c:v>
                </c:pt>
                <c:pt idx="2443">
                  <c:v>94.79399860382081</c:v>
                </c:pt>
                <c:pt idx="2444">
                  <c:v>94.79399860382081</c:v>
                </c:pt>
                <c:pt idx="2445">
                  <c:v>94.79399860382081</c:v>
                </c:pt>
                <c:pt idx="2446">
                  <c:v>94.79399860382081</c:v>
                </c:pt>
                <c:pt idx="2447">
                  <c:v>94.79399860382081</c:v>
                </c:pt>
                <c:pt idx="2448">
                  <c:v>94.79399860382081</c:v>
                </c:pt>
                <c:pt idx="2449">
                  <c:v>94.79399860382081</c:v>
                </c:pt>
                <c:pt idx="2450">
                  <c:v>94.79399860382081</c:v>
                </c:pt>
                <c:pt idx="2451">
                  <c:v>94.79399860382081</c:v>
                </c:pt>
                <c:pt idx="2452">
                  <c:v>94.79399860382081</c:v>
                </c:pt>
                <c:pt idx="2453">
                  <c:v>94.79399860382081</c:v>
                </c:pt>
                <c:pt idx="2454">
                  <c:v>94.79399860382081</c:v>
                </c:pt>
                <c:pt idx="2455">
                  <c:v>94.79399860382081</c:v>
                </c:pt>
                <c:pt idx="2456">
                  <c:v>94.79399860382081</c:v>
                </c:pt>
                <c:pt idx="2457">
                  <c:v>94.977002792358405</c:v>
                </c:pt>
                <c:pt idx="2458">
                  <c:v>94.977002792358405</c:v>
                </c:pt>
                <c:pt idx="2459">
                  <c:v>94.977002792358405</c:v>
                </c:pt>
                <c:pt idx="2460">
                  <c:v>94.977002792358405</c:v>
                </c:pt>
                <c:pt idx="2461">
                  <c:v>94.977002792358405</c:v>
                </c:pt>
                <c:pt idx="2462">
                  <c:v>94.977002792358405</c:v>
                </c:pt>
                <c:pt idx="2463">
                  <c:v>94.977002792358405</c:v>
                </c:pt>
                <c:pt idx="2464">
                  <c:v>94.977002792358405</c:v>
                </c:pt>
                <c:pt idx="2465">
                  <c:v>94.977002792358405</c:v>
                </c:pt>
                <c:pt idx="2466">
                  <c:v>94.977002792358405</c:v>
                </c:pt>
                <c:pt idx="2467">
                  <c:v>94.977002792358405</c:v>
                </c:pt>
                <c:pt idx="2468">
                  <c:v>94.977002792358405</c:v>
                </c:pt>
                <c:pt idx="2469">
                  <c:v>94.977002792358405</c:v>
                </c:pt>
                <c:pt idx="2470">
                  <c:v>94.977002792358405</c:v>
                </c:pt>
                <c:pt idx="2471">
                  <c:v>94.977002792358405</c:v>
                </c:pt>
                <c:pt idx="2472">
                  <c:v>94.977002792358405</c:v>
                </c:pt>
                <c:pt idx="2473">
                  <c:v>94.977002792358405</c:v>
                </c:pt>
                <c:pt idx="2474">
                  <c:v>94.977002792358405</c:v>
                </c:pt>
                <c:pt idx="2475">
                  <c:v>94.977002792358405</c:v>
                </c:pt>
                <c:pt idx="2476">
                  <c:v>94.977002792358405</c:v>
                </c:pt>
                <c:pt idx="2477">
                  <c:v>94.977002792358405</c:v>
                </c:pt>
                <c:pt idx="2478">
                  <c:v>94.977002792358405</c:v>
                </c:pt>
                <c:pt idx="2479">
                  <c:v>94.977002792358405</c:v>
                </c:pt>
                <c:pt idx="2480">
                  <c:v>94.977002792358405</c:v>
                </c:pt>
                <c:pt idx="2481">
                  <c:v>94.977002792358405</c:v>
                </c:pt>
                <c:pt idx="2482">
                  <c:v>94.977002792358405</c:v>
                </c:pt>
                <c:pt idx="2483">
                  <c:v>94.977002792358405</c:v>
                </c:pt>
                <c:pt idx="2484">
                  <c:v>94.977002792358405</c:v>
                </c:pt>
                <c:pt idx="2485">
                  <c:v>94.977002792358405</c:v>
                </c:pt>
                <c:pt idx="2486">
                  <c:v>94.977002792358405</c:v>
                </c:pt>
                <c:pt idx="2487">
                  <c:v>94.977002792358405</c:v>
                </c:pt>
                <c:pt idx="2488">
                  <c:v>94.977002792358405</c:v>
                </c:pt>
                <c:pt idx="2489">
                  <c:v>94.977002792358405</c:v>
                </c:pt>
                <c:pt idx="2490">
                  <c:v>94.977002792358405</c:v>
                </c:pt>
                <c:pt idx="2491">
                  <c:v>94.977002792358405</c:v>
                </c:pt>
                <c:pt idx="2492">
                  <c:v>94.977002792358405</c:v>
                </c:pt>
                <c:pt idx="2493">
                  <c:v>94.977002792358405</c:v>
                </c:pt>
                <c:pt idx="2494">
                  <c:v>94.977002792358405</c:v>
                </c:pt>
                <c:pt idx="2495">
                  <c:v>94.977002792358405</c:v>
                </c:pt>
                <c:pt idx="2496">
                  <c:v>94.977002792358405</c:v>
                </c:pt>
                <c:pt idx="2497">
                  <c:v>94.977002792358405</c:v>
                </c:pt>
                <c:pt idx="2498">
                  <c:v>94.977002792358405</c:v>
                </c:pt>
                <c:pt idx="2499">
                  <c:v>94.98</c:v>
                </c:pt>
                <c:pt idx="2500">
                  <c:v>95.16</c:v>
                </c:pt>
                <c:pt idx="2501">
                  <c:v>95.16</c:v>
                </c:pt>
                <c:pt idx="2502">
                  <c:v>95.16</c:v>
                </c:pt>
                <c:pt idx="2503">
                  <c:v>95.16</c:v>
                </c:pt>
                <c:pt idx="2504">
                  <c:v>95.16</c:v>
                </c:pt>
                <c:pt idx="2505">
                  <c:v>95.16</c:v>
                </c:pt>
                <c:pt idx="2506">
                  <c:v>95.16</c:v>
                </c:pt>
                <c:pt idx="2507">
                  <c:v>95.16</c:v>
                </c:pt>
                <c:pt idx="2508">
                  <c:v>95.16</c:v>
                </c:pt>
                <c:pt idx="2509">
                  <c:v>95.16</c:v>
                </c:pt>
                <c:pt idx="2510">
                  <c:v>95.16</c:v>
                </c:pt>
                <c:pt idx="2511">
                  <c:v>95.16</c:v>
                </c:pt>
                <c:pt idx="2512">
                  <c:v>95.16</c:v>
                </c:pt>
                <c:pt idx="2513">
                  <c:v>95.16</c:v>
                </c:pt>
                <c:pt idx="2514">
                  <c:v>95.16</c:v>
                </c:pt>
                <c:pt idx="2515">
                  <c:v>95.16</c:v>
                </c:pt>
                <c:pt idx="2516">
                  <c:v>95.16</c:v>
                </c:pt>
                <c:pt idx="2517">
                  <c:v>95.16</c:v>
                </c:pt>
                <c:pt idx="2518">
                  <c:v>95.16</c:v>
                </c:pt>
                <c:pt idx="2519">
                  <c:v>95.16</c:v>
                </c:pt>
                <c:pt idx="2520">
                  <c:v>95.16</c:v>
                </c:pt>
                <c:pt idx="2521">
                  <c:v>95.16</c:v>
                </c:pt>
                <c:pt idx="2522">
                  <c:v>95.16</c:v>
                </c:pt>
                <c:pt idx="2523">
                  <c:v>95.16</c:v>
                </c:pt>
                <c:pt idx="2524">
                  <c:v>95.16</c:v>
                </c:pt>
                <c:pt idx="2525">
                  <c:v>95.16</c:v>
                </c:pt>
                <c:pt idx="2526">
                  <c:v>95.16</c:v>
                </c:pt>
                <c:pt idx="2527">
                  <c:v>95.16</c:v>
                </c:pt>
                <c:pt idx="2528">
                  <c:v>95.16</c:v>
                </c:pt>
                <c:pt idx="2529">
                  <c:v>95.16</c:v>
                </c:pt>
                <c:pt idx="2530">
                  <c:v>95.16</c:v>
                </c:pt>
                <c:pt idx="2531">
                  <c:v>95.16</c:v>
                </c:pt>
                <c:pt idx="2532">
                  <c:v>95.16</c:v>
                </c:pt>
                <c:pt idx="2533">
                  <c:v>95.16</c:v>
                </c:pt>
                <c:pt idx="2534">
                  <c:v>95.16</c:v>
                </c:pt>
                <c:pt idx="2535">
                  <c:v>95.16</c:v>
                </c:pt>
                <c:pt idx="2536">
                  <c:v>95.16</c:v>
                </c:pt>
                <c:pt idx="2537">
                  <c:v>95.16</c:v>
                </c:pt>
                <c:pt idx="2538">
                  <c:v>95.16</c:v>
                </c:pt>
                <c:pt idx="2539">
                  <c:v>95.16</c:v>
                </c:pt>
                <c:pt idx="2540">
                  <c:v>95.16</c:v>
                </c:pt>
                <c:pt idx="2541">
                  <c:v>95.16</c:v>
                </c:pt>
                <c:pt idx="2542">
                  <c:v>95.16</c:v>
                </c:pt>
                <c:pt idx="2543">
                  <c:v>95.16</c:v>
                </c:pt>
                <c:pt idx="2544">
                  <c:v>95.16</c:v>
                </c:pt>
                <c:pt idx="2545">
                  <c:v>95.16</c:v>
                </c:pt>
                <c:pt idx="2546">
                  <c:v>95.16</c:v>
                </c:pt>
                <c:pt idx="2547">
                  <c:v>95.16</c:v>
                </c:pt>
                <c:pt idx="2548">
                  <c:v>95.16</c:v>
                </c:pt>
                <c:pt idx="2549">
                  <c:v>95.16</c:v>
                </c:pt>
                <c:pt idx="2550">
                  <c:v>95.16</c:v>
                </c:pt>
                <c:pt idx="2551">
                  <c:v>95.16</c:v>
                </c:pt>
                <c:pt idx="2552">
                  <c:v>95.16</c:v>
                </c:pt>
                <c:pt idx="2553">
                  <c:v>95.16</c:v>
                </c:pt>
                <c:pt idx="2554">
                  <c:v>95.16</c:v>
                </c:pt>
                <c:pt idx="2555">
                  <c:v>95.16</c:v>
                </c:pt>
                <c:pt idx="2556">
                  <c:v>95.16</c:v>
                </c:pt>
                <c:pt idx="2557">
                  <c:v>95.16</c:v>
                </c:pt>
                <c:pt idx="2558">
                  <c:v>95.16</c:v>
                </c:pt>
                <c:pt idx="2559">
                  <c:v>95.16</c:v>
                </c:pt>
                <c:pt idx="2560">
                  <c:v>95.16</c:v>
                </c:pt>
                <c:pt idx="2561">
                  <c:v>95.16</c:v>
                </c:pt>
                <c:pt idx="2562">
                  <c:v>95.16</c:v>
                </c:pt>
                <c:pt idx="2563">
                  <c:v>95.16</c:v>
                </c:pt>
                <c:pt idx="2564">
                  <c:v>95.16</c:v>
                </c:pt>
                <c:pt idx="2565">
                  <c:v>95.16</c:v>
                </c:pt>
                <c:pt idx="2566">
                  <c:v>95.16</c:v>
                </c:pt>
                <c:pt idx="2567">
                  <c:v>95.16</c:v>
                </c:pt>
                <c:pt idx="2568">
                  <c:v>95.16</c:v>
                </c:pt>
                <c:pt idx="2569">
                  <c:v>95.16</c:v>
                </c:pt>
                <c:pt idx="2570">
                  <c:v>95.16</c:v>
                </c:pt>
                <c:pt idx="2571">
                  <c:v>95.16</c:v>
                </c:pt>
                <c:pt idx="2572">
                  <c:v>95.16</c:v>
                </c:pt>
                <c:pt idx="2573">
                  <c:v>95.16</c:v>
                </c:pt>
                <c:pt idx="2574">
                  <c:v>95.16</c:v>
                </c:pt>
                <c:pt idx="2575">
                  <c:v>95.16</c:v>
                </c:pt>
                <c:pt idx="2576">
                  <c:v>95.16</c:v>
                </c:pt>
                <c:pt idx="2577">
                  <c:v>95.16</c:v>
                </c:pt>
                <c:pt idx="2578">
                  <c:v>95.16</c:v>
                </c:pt>
                <c:pt idx="2579">
                  <c:v>95.16</c:v>
                </c:pt>
                <c:pt idx="2580">
                  <c:v>95.16</c:v>
                </c:pt>
                <c:pt idx="2581">
                  <c:v>95.16</c:v>
                </c:pt>
                <c:pt idx="2582">
                  <c:v>95.16</c:v>
                </c:pt>
                <c:pt idx="2583">
                  <c:v>95.16</c:v>
                </c:pt>
                <c:pt idx="2584">
                  <c:v>95.16</c:v>
                </c:pt>
                <c:pt idx="2585">
                  <c:v>95.16</c:v>
                </c:pt>
                <c:pt idx="2586">
                  <c:v>95.16</c:v>
                </c:pt>
                <c:pt idx="2587">
                  <c:v>95.16</c:v>
                </c:pt>
                <c:pt idx="2588">
                  <c:v>95.16</c:v>
                </c:pt>
                <c:pt idx="2589">
                  <c:v>95.16</c:v>
                </c:pt>
                <c:pt idx="2590">
                  <c:v>95.342997207641602</c:v>
                </c:pt>
                <c:pt idx="2591">
                  <c:v>95.342997207641602</c:v>
                </c:pt>
                <c:pt idx="2592">
                  <c:v>95.342997207641602</c:v>
                </c:pt>
                <c:pt idx="2593">
                  <c:v>95.342997207641602</c:v>
                </c:pt>
                <c:pt idx="2594">
                  <c:v>95.342997207641602</c:v>
                </c:pt>
                <c:pt idx="2595">
                  <c:v>95.342997207641602</c:v>
                </c:pt>
                <c:pt idx="2596">
                  <c:v>95.342997207641602</c:v>
                </c:pt>
                <c:pt idx="2597">
                  <c:v>95.342997207641602</c:v>
                </c:pt>
                <c:pt idx="2598">
                  <c:v>95.342997207641602</c:v>
                </c:pt>
                <c:pt idx="2599">
                  <c:v>95.342997207641602</c:v>
                </c:pt>
                <c:pt idx="2600">
                  <c:v>95.342997207641602</c:v>
                </c:pt>
                <c:pt idx="2601">
                  <c:v>95.342997207641602</c:v>
                </c:pt>
                <c:pt idx="2602">
                  <c:v>95.342997207641602</c:v>
                </c:pt>
                <c:pt idx="2603">
                  <c:v>95.342997207641602</c:v>
                </c:pt>
                <c:pt idx="2604">
                  <c:v>95.342997207641602</c:v>
                </c:pt>
                <c:pt idx="2605">
                  <c:v>95.342997207641602</c:v>
                </c:pt>
                <c:pt idx="2606">
                  <c:v>95.342997207641602</c:v>
                </c:pt>
                <c:pt idx="2607">
                  <c:v>95.342997207641602</c:v>
                </c:pt>
                <c:pt idx="2608">
                  <c:v>95.342997207641602</c:v>
                </c:pt>
                <c:pt idx="2609">
                  <c:v>95.342997207641602</c:v>
                </c:pt>
                <c:pt idx="2610">
                  <c:v>95.526001396179197</c:v>
                </c:pt>
                <c:pt idx="2611">
                  <c:v>95.526001396179197</c:v>
                </c:pt>
                <c:pt idx="2612">
                  <c:v>95.526001396179197</c:v>
                </c:pt>
                <c:pt idx="2613">
                  <c:v>95.526001396179197</c:v>
                </c:pt>
                <c:pt idx="2614">
                  <c:v>95.526001396179197</c:v>
                </c:pt>
                <c:pt idx="2615">
                  <c:v>95.526001396179197</c:v>
                </c:pt>
                <c:pt idx="2616">
                  <c:v>95.526001396179197</c:v>
                </c:pt>
                <c:pt idx="2617">
                  <c:v>95.526001396179197</c:v>
                </c:pt>
                <c:pt idx="2618">
                  <c:v>95.526001396179197</c:v>
                </c:pt>
                <c:pt idx="2619">
                  <c:v>95.526001396179197</c:v>
                </c:pt>
                <c:pt idx="2620">
                  <c:v>95.526001396179197</c:v>
                </c:pt>
                <c:pt idx="2621">
                  <c:v>95.526001396179197</c:v>
                </c:pt>
                <c:pt idx="2622">
                  <c:v>95.526001396179197</c:v>
                </c:pt>
                <c:pt idx="2623">
                  <c:v>95.526001396179197</c:v>
                </c:pt>
                <c:pt idx="2624">
                  <c:v>95.526001396179197</c:v>
                </c:pt>
                <c:pt idx="2625">
                  <c:v>95.526001396179197</c:v>
                </c:pt>
                <c:pt idx="2626">
                  <c:v>95.526001396179197</c:v>
                </c:pt>
                <c:pt idx="2627">
                  <c:v>95.526001396179197</c:v>
                </c:pt>
                <c:pt idx="2628">
                  <c:v>95.526001396179197</c:v>
                </c:pt>
                <c:pt idx="2629">
                  <c:v>95.526001396179197</c:v>
                </c:pt>
                <c:pt idx="2630">
                  <c:v>95.526001396179197</c:v>
                </c:pt>
                <c:pt idx="2631">
                  <c:v>95.526001396179197</c:v>
                </c:pt>
                <c:pt idx="2632">
                  <c:v>95.526001396179197</c:v>
                </c:pt>
                <c:pt idx="2633">
                  <c:v>95.526001396179197</c:v>
                </c:pt>
                <c:pt idx="2634">
                  <c:v>95.526001396179197</c:v>
                </c:pt>
                <c:pt idx="2635">
                  <c:v>95.526001396179197</c:v>
                </c:pt>
                <c:pt idx="2636">
                  <c:v>95.526001396179197</c:v>
                </c:pt>
                <c:pt idx="2637">
                  <c:v>95.526001396179197</c:v>
                </c:pt>
                <c:pt idx="2638">
                  <c:v>95.526001396179197</c:v>
                </c:pt>
                <c:pt idx="2639">
                  <c:v>95.526001396179197</c:v>
                </c:pt>
                <c:pt idx="2640">
                  <c:v>95.53</c:v>
                </c:pt>
                <c:pt idx="2641">
                  <c:v>95.53</c:v>
                </c:pt>
                <c:pt idx="2642">
                  <c:v>95.53</c:v>
                </c:pt>
                <c:pt idx="2643">
                  <c:v>95.53</c:v>
                </c:pt>
                <c:pt idx="2644">
                  <c:v>95.53</c:v>
                </c:pt>
                <c:pt idx="2645">
                  <c:v>95.53</c:v>
                </c:pt>
                <c:pt idx="2646">
                  <c:v>95.708998603820802</c:v>
                </c:pt>
                <c:pt idx="2647">
                  <c:v>95.708998603820802</c:v>
                </c:pt>
                <c:pt idx="2648">
                  <c:v>95.708998603820802</c:v>
                </c:pt>
                <c:pt idx="2649">
                  <c:v>95.708998603820802</c:v>
                </c:pt>
                <c:pt idx="2650">
                  <c:v>95.708998603820802</c:v>
                </c:pt>
                <c:pt idx="2651">
                  <c:v>95.708998603820802</c:v>
                </c:pt>
                <c:pt idx="2652">
                  <c:v>95.708998603820802</c:v>
                </c:pt>
                <c:pt idx="2653">
                  <c:v>95.708998603820802</c:v>
                </c:pt>
                <c:pt idx="2654">
                  <c:v>95.708998603820802</c:v>
                </c:pt>
                <c:pt idx="2655">
                  <c:v>95.708998603820802</c:v>
                </c:pt>
                <c:pt idx="2656">
                  <c:v>95.708998603820802</c:v>
                </c:pt>
                <c:pt idx="2657">
                  <c:v>95.708998603820802</c:v>
                </c:pt>
                <c:pt idx="2658">
                  <c:v>95.708998603820802</c:v>
                </c:pt>
                <c:pt idx="2659">
                  <c:v>95.708998603820802</c:v>
                </c:pt>
                <c:pt idx="2660">
                  <c:v>95.708998603820802</c:v>
                </c:pt>
                <c:pt idx="2661">
                  <c:v>95.708998603820802</c:v>
                </c:pt>
                <c:pt idx="2662">
                  <c:v>95.708998603820802</c:v>
                </c:pt>
                <c:pt idx="2663">
                  <c:v>95.708998603820802</c:v>
                </c:pt>
                <c:pt idx="2664">
                  <c:v>95.71</c:v>
                </c:pt>
                <c:pt idx="2665">
                  <c:v>95.71</c:v>
                </c:pt>
                <c:pt idx="2666">
                  <c:v>95.71</c:v>
                </c:pt>
                <c:pt idx="2667">
                  <c:v>95.71</c:v>
                </c:pt>
                <c:pt idx="2668">
                  <c:v>95.71</c:v>
                </c:pt>
                <c:pt idx="2669">
                  <c:v>95.71</c:v>
                </c:pt>
                <c:pt idx="2670">
                  <c:v>95.71</c:v>
                </c:pt>
                <c:pt idx="2671">
                  <c:v>95.71</c:v>
                </c:pt>
                <c:pt idx="2672">
                  <c:v>95.71</c:v>
                </c:pt>
                <c:pt idx="2673">
                  <c:v>95.71</c:v>
                </c:pt>
                <c:pt idx="2674">
                  <c:v>95.71</c:v>
                </c:pt>
                <c:pt idx="2675">
                  <c:v>95.71</c:v>
                </c:pt>
                <c:pt idx="2676">
                  <c:v>95.71</c:v>
                </c:pt>
                <c:pt idx="2677">
                  <c:v>95.71</c:v>
                </c:pt>
                <c:pt idx="2678">
                  <c:v>95.71</c:v>
                </c:pt>
                <c:pt idx="2679">
                  <c:v>95.71</c:v>
                </c:pt>
                <c:pt idx="2680">
                  <c:v>95.892002792358397</c:v>
                </c:pt>
                <c:pt idx="2681">
                  <c:v>95.892002792358397</c:v>
                </c:pt>
                <c:pt idx="2682">
                  <c:v>95.892002792358397</c:v>
                </c:pt>
                <c:pt idx="2683">
                  <c:v>95.892002792358397</c:v>
                </c:pt>
                <c:pt idx="2684">
                  <c:v>95.892002792358397</c:v>
                </c:pt>
                <c:pt idx="2685">
                  <c:v>95.892002792358397</c:v>
                </c:pt>
                <c:pt idx="2686">
                  <c:v>95.892002792358397</c:v>
                </c:pt>
                <c:pt idx="2687">
                  <c:v>95.892002792358397</c:v>
                </c:pt>
                <c:pt idx="2688">
                  <c:v>95.892002792358397</c:v>
                </c:pt>
                <c:pt idx="2689">
                  <c:v>95.892002792358397</c:v>
                </c:pt>
                <c:pt idx="2690">
                  <c:v>95.892002792358397</c:v>
                </c:pt>
                <c:pt idx="2691">
                  <c:v>95.892002792358397</c:v>
                </c:pt>
                <c:pt idx="2692">
                  <c:v>96.075000000000003</c:v>
                </c:pt>
                <c:pt idx="2693">
                  <c:v>96.075000000000003</c:v>
                </c:pt>
                <c:pt idx="2694">
                  <c:v>96.075000000000003</c:v>
                </c:pt>
                <c:pt idx="2695">
                  <c:v>96.075000000000003</c:v>
                </c:pt>
                <c:pt idx="2696">
                  <c:v>96.075000000000003</c:v>
                </c:pt>
                <c:pt idx="2697">
                  <c:v>96.075000000000003</c:v>
                </c:pt>
                <c:pt idx="2698">
                  <c:v>96.075000000000003</c:v>
                </c:pt>
                <c:pt idx="2699">
                  <c:v>96.075000000000003</c:v>
                </c:pt>
                <c:pt idx="2700">
                  <c:v>96.075000000000003</c:v>
                </c:pt>
                <c:pt idx="2701">
                  <c:v>96.075000000000003</c:v>
                </c:pt>
                <c:pt idx="2702">
                  <c:v>96.075000000000003</c:v>
                </c:pt>
                <c:pt idx="2703">
                  <c:v>96.075000000000003</c:v>
                </c:pt>
                <c:pt idx="2704">
                  <c:v>96.075000000000003</c:v>
                </c:pt>
                <c:pt idx="2705">
                  <c:v>96.075000000000003</c:v>
                </c:pt>
                <c:pt idx="2706">
                  <c:v>96.075000000000003</c:v>
                </c:pt>
                <c:pt idx="2707">
                  <c:v>96.075000000000003</c:v>
                </c:pt>
                <c:pt idx="2708">
                  <c:v>96.075000000000003</c:v>
                </c:pt>
                <c:pt idx="2709">
                  <c:v>96.075000000000003</c:v>
                </c:pt>
                <c:pt idx="2710">
                  <c:v>96.075000000000003</c:v>
                </c:pt>
                <c:pt idx="2711">
                  <c:v>96.075000000000003</c:v>
                </c:pt>
                <c:pt idx="2712">
                  <c:v>96.075000000000003</c:v>
                </c:pt>
                <c:pt idx="2713">
                  <c:v>96.075000000000003</c:v>
                </c:pt>
                <c:pt idx="2714">
                  <c:v>96.075000000000003</c:v>
                </c:pt>
                <c:pt idx="2715">
                  <c:v>96.075000000000003</c:v>
                </c:pt>
                <c:pt idx="2716">
                  <c:v>96.075000000000003</c:v>
                </c:pt>
                <c:pt idx="2717">
                  <c:v>96.075000000000003</c:v>
                </c:pt>
                <c:pt idx="2718">
                  <c:v>96.075000000000003</c:v>
                </c:pt>
                <c:pt idx="2719">
                  <c:v>96.075000000000003</c:v>
                </c:pt>
                <c:pt idx="2720">
                  <c:v>96.075000000000003</c:v>
                </c:pt>
                <c:pt idx="2721">
                  <c:v>96.075000000000003</c:v>
                </c:pt>
                <c:pt idx="2722">
                  <c:v>96.075000000000003</c:v>
                </c:pt>
                <c:pt idx="2723">
                  <c:v>96.075000000000003</c:v>
                </c:pt>
                <c:pt idx="2724">
                  <c:v>96.075000000000003</c:v>
                </c:pt>
                <c:pt idx="2725">
                  <c:v>96.075000000000003</c:v>
                </c:pt>
                <c:pt idx="2726">
                  <c:v>96.075000000000003</c:v>
                </c:pt>
                <c:pt idx="2727">
                  <c:v>96.08</c:v>
                </c:pt>
                <c:pt idx="2728">
                  <c:v>96.08</c:v>
                </c:pt>
                <c:pt idx="2729">
                  <c:v>96.08</c:v>
                </c:pt>
                <c:pt idx="2730">
                  <c:v>96.08</c:v>
                </c:pt>
                <c:pt idx="2731">
                  <c:v>96.08</c:v>
                </c:pt>
                <c:pt idx="2732">
                  <c:v>96.08</c:v>
                </c:pt>
                <c:pt idx="2733">
                  <c:v>96.08</c:v>
                </c:pt>
                <c:pt idx="2734">
                  <c:v>96.08</c:v>
                </c:pt>
                <c:pt idx="2735">
                  <c:v>96.08</c:v>
                </c:pt>
                <c:pt idx="2736">
                  <c:v>96.08</c:v>
                </c:pt>
                <c:pt idx="2737">
                  <c:v>96.08</c:v>
                </c:pt>
                <c:pt idx="2738">
                  <c:v>96.08</c:v>
                </c:pt>
                <c:pt idx="2739">
                  <c:v>96.08</c:v>
                </c:pt>
                <c:pt idx="2740">
                  <c:v>96.08</c:v>
                </c:pt>
                <c:pt idx="2741">
                  <c:v>96.08</c:v>
                </c:pt>
                <c:pt idx="2742">
                  <c:v>96.257997207641608</c:v>
                </c:pt>
                <c:pt idx="2743">
                  <c:v>96.257997207641608</c:v>
                </c:pt>
                <c:pt idx="2744">
                  <c:v>96.257997207641608</c:v>
                </c:pt>
                <c:pt idx="2745">
                  <c:v>96.257997207641608</c:v>
                </c:pt>
                <c:pt idx="2746">
                  <c:v>96.257997207641608</c:v>
                </c:pt>
                <c:pt idx="2747">
                  <c:v>96.257997207641608</c:v>
                </c:pt>
                <c:pt idx="2748">
                  <c:v>96.257997207641608</c:v>
                </c:pt>
                <c:pt idx="2749">
                  <c:v>96.257997207641608</c:v>
                </c:pt>
                <c:pt idx="2750">
                  <c:v>96.257997207641608</c:v>
                </c:pt>
                <c:pt idx="2751">
                  <c:v>96.257997207641608</c:v>
                </c:pt>
                <c:pt idx="2752">
                  <c:v>96.257997207641608</c:v>
                </c:pt>
                <c:pt idx="2753">
                  <c:v>96.257997207641608</c:v>
                </c:pt>
                <c:pt idx="2754">
                  <c:v>96.257997207641608</c:v>
                </c:pt>
                <c:pt idx="2755">
                  <c:v>96.44</c:v>
                </c:pt>
                <c:pt idx="2756">
                  <c:v>96.44</c:v>
                </c:pt>
                <c:pt idx="2757">
                  <c:v>96.44</c:v>
                </c:pt>
                <c:pt idx="2758">
                  <c:v>96.44</c:v>
                </c:pt>
                <c:pt idx="2759">
                  <c:v>96.44</c:v>
                </c:pt>
                <c:pt idx="2760">
                  <c:v>96.44</c:v>
                </c:pt>
                <c:pt idx="2761">
                  <c:v>96.44</c:v>
                </c:pt>
                <c:pt idx="2762">
                  <c:v>96.44</c:v>
                </c:pt>
                <c:pt idx="2763">
                  <c:v>96.44</c:v>
                </c:pt>
                <c:pt idx="2764">
                  <c:v>96.44</c:v>
                </c:pt>
                <c:pt idx="2765">
                  <c:v>96.44</c:v>
                </c:pt>
                <c:pt idx="2766">
                  <c:v>96.44</c:v>
                </c:pt>
                <c:pt idx="2767">
                  <c:v>96.44</c:v>
                </c:pt>
                <c:pt idx="2768">
                  <c:v>96.441001396179203</c:v>
                </c:pt>
                <c:pt idx="2769">
                  <c:v>96.623998603820809</c:v>
                </c:pt>
                <c:pt idx="2770">
                  <c:v>96.623998603820809</c:v>
                </c:pt>
                <c:pt idx="2771">
                  <c:v>96.807002792358404</c:v>
                </c:pt>
                <c:pt idx="2772">
                  <c:v>96.807002792358404</c:v>
                </c:pt>
                <c:pt idx="2773">
                  <c:v>96.807002792358404</c:v>
                </c:pt>
                <c:pt idx="2774">
                  <c:v>96.807002792358404</c:v>
                </c:pt>
                <c:pt idx="2775">
                  <c:v>96.807002792358404</c:v>
                </c:pt>
                <c:pt idx="2776">
                  <c:v>96.807002792358404</c:v>
                </c:pt>
                <c:pt idx="2777">
                  <c:v>96.807002792358404</c:v>
                </c:pt>
                <c:pt idx="2778">
                  <c:v>96.807002792358404</c:v>
                </c:pt>
                <c:pt idx="2779">
                  <c:v>96.807002792358404</c:v>
                </c:pt>
                <c:pt idx="2780">
                  <c:v>96.807002792358404</c:v>
                </c:pt>
                <c:pt idx="2781">
                  <c:v>96.807002792358404</c:v>
                </c:pt>
                <c:pt idx="2782">
                  <c:v>96.807002792358404</c:v>
                </c:pt>
                <c:pt idx="2783">
                  <c:v>96.81</c:v>
                </c:pt>
                <c:pt idx="2784">
                  <c:v>96.81</c:v>
                </c:pt>
                <c:pt idx="2785">
                  <c:v>96.81</c:v>
                </c:pt>
                <c:pt idx="2786">
                  <c:v>96.81</c:v>
                </c:pt>
                <c:pt idx="2787">
                  <c:v>96.81</c:v>
                </c:pt>
                <c:pt idx="2788">
                  <c:v>96.81</c:v>
                </c:pt>
                <c:pt idx="2789">
                  <c:v>96.81</c:v>
                </c:pt>
                <c:pt idx="2790">
                  <c:v>96.990000000000009</c:v>
                </c:pt>
                <c:pt idx="2791">
                  <c:v>96.990000000000009</c:v>
                </c:pt>
                <c:pt idx="2792">
                  <c:v>96.990000000000009</c:v>
                </c:pt>
                <c:pt idx="2793">
                  <c:v>96.990000000000009</c:v>
                </c:pt>
                <c:pt idx="2794">
                  <c:v>96.990000000000009</c:v>
                </c:pt>
                <c:pt idx="2795">
                  <c:v>96.990000000000009</c:v>
                </c:pt>
                <c:pt idx="2796">
                  <c:v>96.990000000000009</c:v>
                </c:pt>
                <c:pt idx="2797">
                  <c:v>96.990000000000009</c:v>
                </c:pt>
                <c:pt idx="2798">
                  <c:v>96.990000000000009</c:v>
                </c:pt>
                <c:pt idx="2799">
                  <c:v>96.990000000000009</c:v>
                </c:pt>
                <c:pt idx="2800">
                  <c:v>96.990000000000009</c:v>
                </c:pt>
                <c:pt idx="2801">
                  <c:v>96.990000000000009</c:v>
                </c:pt>
                <c:pt idx="2802">
                  <c:v>97.17</c:v>
                </c:pt>
                <c:pt idx="2803">
                  <c:v>97.17</c:v>
                </c:pt>
                <c:pt idx="2804">
                  <c:v>97.17</c:v>
                </c:pt>
                <c:pt idx="2805">
                  <c:v>97.17</c:v>
                </c:pt>
                <c:pt idx="2806">
                  <c:v>97.17</c:v>
                </c:pt>
                <c:pt idx="2807">
                  <c:v>97.17</c:v>
                </c:pt>
                <c:pt idx="2808">
                  <c:v>97.17</c:v>
                </c:pt>
                <c:pt idx="2809">
                  <c:v>97.17</c:v>
                </c:pt>
                <c:pt idx="2810">
                  <c:v>97.1729972076416</c:v>
                </c:pt>
                <c:pt idx="2811">
                  <c:v>97.1729972076416</c:v>
                </c:pt>
                <c:pt idx="2812">
                  <c:v>97.1729972076416</c:v>
                </c:pt>
                <c:pt idx="2813">
                  <c:v>97.1729972076416</c:v>
                </c:pt>
                <c:pt idx="2814">
                  <c:v>97.1729972076416</c:v>
                </c:pt>
                <c:pt idx="2815">
                  <c:v>97.1729972076416</c:v>
                </c:pt>
                <c:pt idx="2816">
                  <c:v>97.1729972076416</c:v>
                </c:pt>
                <c:pt idx="2817">
                  <c:v>97.24619888305665</c:v>
                </c:pt>
                <c:pt idx="2818">
                  <c:v>97.24619888305665</c:v>
                </c:pt>
                <c:pt idx="2819">
                  <c:v>97.24619888305665</c:v>
                </c:pt>
                <c:pt idx="2820">
                  <c:v>97.24619888305665</c:v>
                </c:pt>
                <c:pt idx="2821">
                  <c:v>97.24619888305665</c:v>
                </c:pt>
                <c:pt idx="2822">
                  <c:v>97.24619888305665</c:v>
                </c:pt>
                <c:pt idx="2823">
                  <c:v>97.24619888305665</c:v>
                </c:pt>
                <c:pt idx="2824">
                  <c:v>97.24619888305665</c:v>
                </c:pt>
                <c:pt idx="2825">
                  <c:v>97.24619888305665</c:v>
                </c:pt>
                <c:pt idx="2826">
                  <c:v>97.24619888305665</c:v>
                </c:pt>
                <c:pt idx="2827">
                  <c:v>97.24619888305665</c:v>
                </c:pt>
                <c:pt idx="2828">
                  <c:v>97.356001396179209</c:v>
                </c:pt>
                <c:pt idx="2829">
                  <c:v>97.356001396179209</c:v>
                </c:pt>
                <c:pt idx="2830">
                  <c:v>97.356001396179209</c:v>
                </c:pt>
                <c:pt idx="2831">
                  <c:v>97.356001396179209</c:v>
                </c:pt>
                <c:pt idx="2832">
                  <c:v>97.356001396179209</c:v>
                </c:pt>
                <c:pt idx="2833">
                  <c:v>97.356001396179209</c:v>
                </c:pt>
                <c:pt idx="2834">
                  <c:v>97.356001396179209</c:v>
                </c:pt>
                <c:pt idx="2835">
                  <c:v>97.356001396179209</c:v>
                </c:pt>
                <c:pt idx="2836">
                  <c:v>97.356001396179209</c:v>
                </c:pt>
                <c:pt idx="2837">
                  <c:v>97.356001396179209</c:v>
                </c:pt>
                <c:pt idx="2838">
                  <c:v>97.356001396179209</c:v>
                </c:pt>
                <c:pt idx="2839">
                  <c:v>97.36</c:v>
                </c:pt>
                <c:pt idx="2840">
                  <c:v>97.36</c:v>
                </c:pt>
                <c:pt idx="2841">
                  <c:v>97.36</c:v>
                </c:pt>
                <c:pt idx="2842">
                  <c:v>97.36</c:v>
                </c:pt>
                <c:pt idx="2843">
                  <c:v>97.36</c:v>
                </c:pt>
                <c:pt idx="2844">
                  <c:v>97.36</c:v>
                </c:pt>
                <c:pt idx="2845">
                  <c:v>97.36</c:v>
                </c:pt>
                <c:pt idx="2846">
                  <c:v>97.36</c:v>
                </c:pt>
                <c:pt idx="2847">
                  <c:v>97.36</c:v>
                </c:pt>
                <c:pt idx="2848">
                  <c:v>97.36</c:v>
                </c:pt>
                <c:pt idx="2849">
                  <c:v>97.538998603820801</c:v>
                </c:pt>
                <c:pt idx="2850">
                  <c:v>97.538998603820801</c:v>
                </c:pt>
                <c:pt idx="2851">
                  <c:v>97.538998603820801</c:v>
                </c:pt>
                <c:pt idx="2852">
                  <c:v>97.538998603820801</c:v>
                </c:pt>
                <c:pt idx="2853">
                  <c:v>97.538998603820801</c:v>
                </c:pt>
                <c:pt idx="2854">
                  <c:v>97.54</c:v>
                </c:pt>
                <c:pt idx="2855">
                  <c:v>97.54</c:v>
                </c:pt>
                <c:pt idx="2856">
                  <c:v>97.54</c:v>
                </c:pt>
                <c:pt idx="2857">
                  <c:v>97.54</c:v>
                </c:pt>
                <c:pt idx="2858">
                  <c:v>97.54</c:v>
                </c:pt>
                <c:pt idx="2859">
                  <c:v>97.54</c:v>
                </c:pt>
                <c:pt idx="2860">
                  <c:v>97.54</c:v>
                </c:pt>
                <c:pt idx="2861">
                  <c:v>97.54</c:v>
                </c:pt>
                <c:pt idx="2862">
                  <c:v>97.54</c:v>
                </c:pt>
                <c:pt idx="2863">
                  <c:v>97.54</c:v>
                </c:pt>
                <c:pt idx="2864">
                  <c:v>97.54</c:v>
                </c:pt>
                <c:pt idx="2865">
                  <c:v>97.54</c:v>
                </c:pt>
                <c:pt idx="2866">
                  <c:v>97.54</c:v>
                </c:pt>
                <c:pt idx="2867">
                  <c:v>97.54</c:v>
                </c:pt>
                <c:pt idx="2868">
                  <c:v>97.54</c:v>
                </c:pt>
                <c:pt idx="2869">
                  <c:v>97.54</c:v>
                </c:pt>
                <c:pt idx="2870">
                  <c:v>97.54</c:v>
                </c:pt>
                <c:pt idx="2871">
                  <c:v>97.54</c:v>
                </c:pt>
                <c:pt idx="2872">
                  <c:v>97.54</c:v>
                </c:pt>
                <c:pt idx="2873">
                  <c:v>97.54</c:v>
                </c:pt>
                <c:pt idx="2874">
                  <c:v>97.54</c:v>
                </c:pt>
                <c:pt idx="2875">
                  <c:v>97.72</c:v>
                </c:pt>
                <c:pt idx="2876">
                  <c:v>97.722002792358396</c:v>
                </c:pt>
                <c:pt idx="2877">
                  <c:v>97.722002792358396</c:v>
                </c:pt>
                <c:pt idx="2878">
                  <c:v>97.722002792358396</c:v>
                </c:pt>
                <c:pt idx="2879">
                  <c:v>97.722002792358396</c:v>
                </c:pt>
                <c:pt idx="2880">
                  <c:v>97.722002792358396</c:v>
                </c:pt>
                <c:pt idx="2881">
                  <c:v>97.722002792358396</c:v>
                </c:pt>
                <c:pt idx="2882">
                  <c:v>97.722002792358396</c:v>
                </c:pt>
                <c:pt idx="2883">
                  <c:v>97.722002792358396</c:v>
                </c:pt>
                <c:pt idx="2884">
                  <c:v>97.722002792358396</c:v>
                </c:pt>
                <c:pt idx="2885">
                  <c:v>97.722002792358396</c:v>
                </c:pt>
                <c:pt idx="2886">
                  <c:v>97.722002792358396</c:v>
                </c:pt>
                <c:pt idx="2887">
                  <c:v>97.722002792358396</c:v>
                </c:pt>
                <c:pt idx="2888">
                  <c:v>97.722002792358396</c:v>
                </c:pt>
                <c:pt idx="2889">
                  <c:v>97.722002792358396</c:v>
                </c:pt>
                <c:pt idx="2890">
                  <c:v>97.722002792358396</c:v>
                </c:pt>
                <c:pt idx="2891">
                  <c:v>97.722002792358396</c:v>
                </c:pt>
                <c:pt idx="2892">
                  <c:v>97.722002792358396</c:v>
                </c:pt>
                <c:pt idx="2893">
                  <c:v>97.722002792358396</c:v>
                </c:pt>
                <c:pt idx="2894">
                  <c:v>97.722002792358396</c:v>
                </c:pt>
                <c:pt idx="2895">
                  <c:v>97.722002792358396</c:v>
                </c:pt>
                <c:pt idx="2896">
                  <c:v>97.722002792358396</c:v>
                </c:pt>
                <c:pt idx="2897">
                  <c:v>97.722002792358396</c:v>
                </c:pt>
                <c:pt idx="2898">
                  <c:v>97.722002792358396</c:v>
                </c:pt>
                <c:pt idx="2899">
                  <c:v>97.722002792358396</c:v>
                </c:pt>
                <c:pt idx="2900">
                  <c:v>97.722002792358396</c:v>
                </c:pt>
                <c:pt idx="2901">
                  <c:v>97.722002792358396</c:v>
                </c:pt>
                <c:pt idx="2902">
                  <c:v>97.905000000000001</c:v>
                </c:pt>
                <c:pt idx="2903">
                  <c:v>97.905000000000001</c:v>
                </c:pt>
                <c:pt idx="2904">
                  <c:v>97.905000000000001</c:v>
                </c:pt>
                <c:pt idx="2905">
                  <c:v>97.905000000000001</c:v>
                </c:pt>
                <c:pt idx="2906">
                  <c:v>97.905000000000001</c:v>
                </c:pt>
                <c:pt idx="2907">
                  <c:v>97.905000000000001</c:v>
                </c:pt>
                <c:pt idx="2908">
                  <c:v>97.905000000000001</c:v>
                </c:pt>
                <c:pt idx="2909">
                  <c:v>97.905000000000001</c:v>
                </c:pt>
                <c:pt idx="2910">
                  <c:v>97.905000000000001</c:v>
                </c:pt>
                <c:pt idx="2911">
                  <c:v>97.905000000000001</c:v>
                </c:pt>
                <c:pt idx="2912">
                  <c:v>97.905000000000001</c:v>
                </c:pt>
                <c:pt idx="2913">
                  <c:v>97.905000000000001</c:v>
                </c:pt>
                <c:pt idx="2914">
                  <c:v>97.905000000000001</c:v>
                </c:pt>
                <c:pt idx="2915">
                  <c:v>97.905000000000001</c:v>
                </c:pt>
                <c:pt idx="2916">
                  <c:v>97.905000000000001</c:v>
                </c:pt>
                <c:pt idx="2917">
                  <c:v>97.905000000000001</c:v>
                </c:pt>
                <c:pt idx="2918">
                  <c:v>97.905000000000001</c:v>
                </c:pt>
                <c:pt idx="2919">
                  <c:v>97.905000000000001</c:v>
                </c:pt>
                <c:pt idx="2920">
                  <c:v>97.905000000000001</c:v>
                </c:pt>
                <c:pt idx="2921">
                  <c:v>97.905000000000001</c:v>
                </c:pt>
                <c:pt idx="2922">
                  <c:v>97.905000000000001</c:v>
                </c:pt>
                <c:pt idx="2923">
                  <c:v>97.905000000000001</c:v>
                </c:pt>
                <c:pt idx="2924">
                  <c:v>97.905000000000001</c:v>
                </c:pt>
                <c:pt idx="2925">
                  <c:v>97.905000000000001</c:v>
                </c:pt>
                <c:pt idx="2926">
                  <c:v>97.905000000000001</c:v>
                </c:pt>
                <c:pt idx="2927">
                  <c:v>97.905000000000001</c:v>
                </c:pt>
                <c:pt idx="2928">
                  <c:v>97.905000000000001</c:v>
                </c:pt>
                <c:pt idx="2929">
                  <c:v>97.905000000000001</c:v>
                </c:pt>
                <c:pt idx="2930">
                  <c:v>97.905000000000001</c:v>
                </c:pt>
                <c:pt idx="2931">
                  <c:v>97.905000000000001</c:v>
                </c:pt>
                <c:pt idx="2932">
                  <c:v>97.905000000000001</c:v>
                </c:pt>
                <c:pt idx="2933">
                  <c:v>97.905000000000001</c:v>
                </c:pt>
                <c:pt idx="2934">
                  <c:v>97.905000000000001</c:v>
                </c:pt>
                <c:pt idx="2935">
                  <c:v>97.905000000000001</c:v>
                </c:pt>
                <c:pt idx="2936">
                  <c:v>97.905000000000001</c:v>
                </c:pt>
                <c:pt idx="2937">
                  <c:v>97.905000000000001</c:v>
                </c:pt>
                <c:pt idx="2938">
                  <c:v>97.905000000000001</c:v>
                </c:pt>
                <c:pt idx="2939">
                  <c:v>97.905000000000001</c:v>
                </c:pt>
                <c:pt idx="2940">
                  <c:v>97.905000000000001</c:v>
                </c:pt>
                <c:pt idx="2941">
                  <c:v>97.905000000000001</c:v>
                </c:pt>
                <c:pt idx="2942">
                  <c:v>97.905000000000001</c:v>
                </c:pt>
                <c:pt idx="2943">
                  <c:v>97.905000000000001</c:v>
                </c:pt>
                <c:pt idx="2944">
                  <c:v>97.905000000000001</c:v>
                </c:pt>
                <c:pt idx="2945">
                  <c:v>97.905000000000001</c:v>
                </c:pt>
                <c:pt idx="2946">
                  <c:v>97.905000000000001</c:v>
                </c:pt>
                <c:pt idx="2947">
                  <c:v>97.905000000000001</c:v>
                </c:pt>
                <c:pt idx="2948">
                  <c:v>97.905000000000001</c:v>
                </c:pt>
                <c:pt idx="2949">
                  <c:v>97.91</c:v>
                </c:pt>
                <c:pt idx="2950">
                  <c:v>97.91</c:v>
                </c:pt>
                <c:pt idx="2951">
                  <c:v>97.91</c:v>
                </c:pt>
                <c:pt idx="2952">
                  <c:v>97.91</c:v>
                </c:pt>
                <c:pt idx="2953">
                  <c:v>97.91</c:v>
                </c:pt>
                <c:pt idx="2954">
                  <c:v>97.91</c:v>
                </c:pt>
                <c:pt idx="2955">
                  <c:v>97.91</c:v>
                </c:pt>
                <c:pt idx="2956">
                  <c:v>97.91</c:v>
                </c:pt>
                <c:pt idx="2957">
                  <c:v>97.91</c:v>
                </c:pt>
                <c:pt idx="2958">
                  <c:v>97.91</c:v>
                </c:pt>
                <c:pt idx="2959">
                  <c:v>97.91</c:v>
                </c:pt>
                <c:pt idx="2960">
                  <c:v>97.91</c:v>
                </c:pt>
                <c:pt idx="2961">
                  <c:v>98.087997207641607</c:v>
                </c:pt>
                <c:pt idx="2962">
                  <c:v>98.087997207641607</c:v>
                </c:pt>
                <c:pt idx="2963">
                  <c:v>98.087997207641607</c:v>
                </c:pt>
                <c:pt idx="2964">
                  <c:v>98.087997207641607</c:v>
                </c:pt>
                <c:pt idx="2965">
                  <c:v>98.087997207641607</c:v>
                </c:pt>
                <c:pt idx="2966">
                  <c:v>98.087997207641607</c:v>
                </c:pt>
                <c:pt idx="2967">
                  <c:v>98.087997207641607</c:v>
                </c:pt>
                <c:pt idx="2968">
                  <c:v>98.087997207641607</c:v>
                </c:pt>
                <c:pt idx="2969">
                  <c:v>98.09</c:v>
                </c:pt>
                <c:pt idx="2970">
                  <c:v>98.09</c:v>
                </c:pt>
                <c:pt idx="2971">
                  <c:v>98.09</c:v>
                </c:pt>
                <c:pt idx="2972">
                  <c:v>98.09</c:v>
                </c:pt>
                <c:pt idx="2973">
                  <c:v>98.09</c:v>
                </c:pt>
                <c:pt idx="2974">
                  <c:v>98.09</c:v>
                </c:pt>
                <c:pt idx="2975">
                  <c:v>98.09</c:v>
                </c:pt>
                <c:pt idx="2976">
                  <c:v>98.09</c:v>
                </c:pt>
                <c:pt idx="2977">
                  <c:v>98.09</c:v>
                </c:pt>
                <c:pt idx="2978">
                  <c:v>98.09</c:v>
                </c:pt>
                <c:pt idx="2979">
                  <c:v>98.09</c:v>
                </c:pt>
                <c:pt idx="2980">
                  <c:v>98.09</c:v>
                </c:pt>
                <c:pt idx="2981">
                  <c:v>98.09</c:v>
                </c:pt>
                <c:pt idx="2982">
                  <c:v>98.09</c:v>
                </c:pt>
                <c:pt idx="2983">
                  <c:v>98.09</c:v>
                </c:pt>
                <c:pt idx="2984">
                  <c:v>98.27</c:v>
                </c:pt>
                <c:pt idx="2985">
                  <c:v>98.27</c:v>
                </c:pt>
                <c:pt idx="2986">
                  <c:v>98.27</c:v>
                </c:pt>
                <c:pt idx="2987">
                  <c:v>98.27</c:v>
                </c:pt>
                <c:pt idx="2988">
                  <c:v>98.27</c:v>
                </c:pt>
                <c:pt idx="2989">
                  <c:v>98.27</c:v>
                </c:pt>
                <c:pt idx="2990">
                  <c:v>98.27</c:v>
                </c:pt>
                <c:pt idx="2991">
                  <c:v>98.27</c:v>
                </c:pt>
                <c:pt idx="2992">
                  <c:v>98.27</c:v>
                </c:pt>
                <c:pt idx="2993">
                  <c:v>98.27</c:v>
                </c:pt>
                <c:pt idx="2994">
                  <c:v>98.27</c:v>
                </c:pt>
                <c:pt idx="2995">
                  <c:v>98.27</c:v>
                </c:pt>
                <c:pt idx="2996">
                  <c:v>98.27</c:v>
                </c:pt>
                <c:pt idx="2997">
                  <c:v>98.27</c:v>
                </c:pt>
                <c:pt idx="2998">
                  <c:v>98.27</c:v>
                </c:pt>
                <c:pt idx="2999">
                  <c:v>98.27</c:v>
                </c:pt>
                <c:pt idx="3000">
                  <c:v>98.27</c:v>
                </c:pt>
                <c:pt idx="3001">
                  <c:v>98.27</c:v>
                </c:pt>
                <c:pt idx="3002">
                  <c:v>98.27</c:v>
                </c:pt>
                <c:pt idx="3003">
                  <c:v>98.27</c:v>
                </c:pt>
                <c:pt idx="3004">
                  <c:v>98.27</c:v>
                </c:pt>
                <c:pt idx="3005">
                  <c:v>98.27</c:v>
                </c:pt>
                <c:pt idx="3006">
                  <c:v>98.27</c:v>
                </c:pt>
                <c:pt idx="3007">
                  <c:v>98.27</c:v>
                </c:pt>
                <c:pt idx="3008">
                  <c:v>98.27</c:v>
                </c:pt>
                <c:pt idx="3009">
                  <c:v>98.27</c:v>
                </c:pt>
                <c:pt idx="3010">
                  <c:v>98.271001396179201</c:v>
                </c:pt>
                <c:pt idx="3011">
                  <c:v>98.271001396179201</c:v>
                </c:pt>
                <c:pt idx="3012">
                  <c:v>98.271001396179201</c:v>
                </c:pt>
                <c:pt idx="3013">
                  <c:v>98.271001396179201</c:v>
                </c:pt>
                <c:pt idx="3014">
                  <c:v>98.271001396179201</c:v>
                </c:pt>
                <c:pt idx="3015">
                  <c:v>98.271001396179201</c:v>
                </c:pt>
                <c:pt idx="3016">
                  <c:v>98.271001396179201</c:v>
                </c:pt>
                <c:pt idx="3017">
                  <c:v>98.271001396179201</c:v>
                </c:pt>
                <c:pt idx="3018">
                  <c:v>98.271001396179201</c:v>
                </c:pt>
                <c:pt idx="3019">
                  <c:v>98.271001396179201</c:v>
                </c:pt>
                <c:pt idx="3020">
                  <c:v>98.271001396179201</c:v>
                </c:pt>
                <c:pt idx="3021">
                  <c:v>98.271001396179201</c:v>
                </c:pt>
                <c:pt idx="3022">
                  <c:v>98.271001396179201</c:v>
                </c:pt>
                <c:pt idx="3023">
                  <c:v>98.271001396179201</c:v>
                </c:pt>
                <c:pt idx="3024">
                  <c:v>98.271001396179201</c:v>
                </c:pt>
                <c:pt idx="3025">
                  <c:v>98.271001396179201</c:v>
                </c:pt>
                <c:pt idx="3026">
                  <c:v>98.271001396179201</c:v>
                </c:pt>
                <c:pt idx="3027">
                  <c:v>98.271001396179201</c:v>
                </c:pt>
                <c:pt idx="3028">
                  <c:v>98.271001396179201</c:v>
                </c:pt>
                <c:pt idx="3029">
                  <c:v>98.271001396179201</c:v>
                </c:pt>
                <c:pt idx="3030">
                  <c:v>98.271001396179201</c:v>
                </c:pt>
                <c:pt idx="3031">
                  <c:v>98.271001396179201</c:v>
                </c:pt>
                <c:pt idx="3032">
                  <c:v>98.271001396179201</c:v>
                </c:pt>
                <c:pt idx="3033">
                  <c:v>98.271001396179201</c:v>
                </c:pt>
                <c:pt idx="3034">
                  <c:v>98.271001396179201</c:v>
                </c:pt>
                <c:pt idx="3035">
                  <c:v>98.271001396179201</c:v>
                </c:pt>
                <c:pt idx="3036">
                  <c:v>98.271001396179201</c:v>
                </c:pt>
                <c:pt idx="3037">
                  <c:v>98.271001396179201</c:v>
                </c:pt>
                <c:pt idx="3038">
                  <c:v>98.271001396179201</c:v>
                </c:pt>
                <c:pt idx="3039">
                  <c:v>98.271001396179201</c:v>
                </c:pt>
                <c:pt idx="3040">
                  <c:v>98.271001396179201</c:v>
                </c:pt>
                <c:pt idx="3041">
                  <c:v>98.271001396179201</c:v>
                </c:pt>
                <c:pt idx="3042">
                  <c:v>98.271001396179201</c:v>
                </c:pt>
                <c:pt idx="3043">
                  <c:v>98.45</c:v>
                </c:pt>
                <c:pt idx="3044">
                  <c:v>98.45</c:v>
                </c:pt>
                <c:pt idx="3045">
                  <c:v>98.453998603820807</c:v>
                </c:pt>
                <c:pt idx="3046">
                  <c:v>98.453998603820807</c:v>
                </c:pt>
                <c:pt idx="3047">
                  <c:v>98.453998603820807</c:v>
                </c:pt>
                <c:pt idx="3048">
                  <c:v>98.453998603820807</c:v>
                </c:pt>
                <c:pt idx="3049">
                  <c:v>98.453998603820807</c:v>
                </c:pt>
                <c:pt idx="3050">
                  <c:v>98.453998603820807</c:v>
                </c:pt>
                <c:pt idx="3051">
                  <c:v>98.453998603820807</c:v>
                </c:pt>
                <c:pt idx="3052">
                  <c:v>98.453998603820807</c:v>
                </c:pt>
                <c:pt idx="3053">
                  <c:v>98.453998603820807</c:v>
                </c:pt>
                <c:pt idx="3054">
                  <c:v>98.453998603820807</c:v>
                </c:pt>
                <c:pt idx="3055">
                  <c:v>98.453998603820807</c:v>
                </c:pt>
                <c:pt idx="3056">
                  <c:v>98.453998603820807</c:v>
                </c:pt>
                <c:pt idx="3057">
                  <c:v>98.453998603820807</c:v>
                </c:pt>
                <c:pt idx="3058">
                  <c:v>98.453998603820807</c:v>
                </c:pt>
                <c:pt idx="3059">
                  <c:v>98.453998603820807</c:v>
                </c:pt>
                <c:pt idx="3060">
                  <c:v>98.453998603820807</c:v>
                </c:pt>
                <c:pt idx="3061">
                  <c:v>98.453998603820807</c:v>
                </c:pt>
                <c:pt idx="3062">
                  <c:v>98.453998603820807</c:v>
                </c:pt>
                <c:pt idx="3063">
                  <c:v>98.453998603820807</c:v>
                </c:pt>
                <c:pt idx="3064">
                  <c:v>98.637002792358402</c:v>
                </c:pt>
                <c:pt idx="3065">
                  <c:v>98.64</c:v>
                </c:pt>
                <c:pt idx="3066">
                  <c:v>98.64</c:v>
                </c:pt>
                <c:pt idx="3067">
                  <c:v>98.64</c:v>
                </c:pt>
                <c:pt idx="3068">
                  <c:v>98.64</c:v>
                </c:pt>
                <c:pt idx="3069">
                  <c:v>98.64</c:v>
                </c:pt>
                <c:pt idx="3070">
                  <c:v>98.64</c:v>
                </c:pt>
                <c:pt idx="3071">
                  <c:v>98.64</c:v>
                </c:pt>
                <c:pt idx="3072">
                  <c:v>98.64</c:v>
                </c:pt>
                <c:pt idx="3073">
                  <c:v>98.64</c:v>
                </c:pt>
                <c:pt idx="3074">
                  <c:v>98.64</c:v>
                </c:pt>
                <c:pt idx="3075">
                  <c:v>98.64</c:v>
                </c:pt>
                <c:pt idx="3076">
                  <c:v>98.64</c:v>
                </c:pt>
                <c:pt idx="3077">
                  <c:v>98.64</c:v>
                </c:pt>
                <c:pt idx="3078">
                  <c:v>98.64</c:v>
                </c:pt>
                <c:pt idx="3079">
                  <c:v>98.64</c:v>
                </c:pt>
                <c:pt idx="3080">
                  <c:v>98.64</c:v>
                </c:pt>
                <c:pt idx="3081">
                  <c:v>98.64</c:v>
                </c:pt>
                <c:pt idx="3082">
                  <c:v>98.820000000000007</c:v>
                </c:pt>
                <c:pt idx="3083">
                  <c:v>98.820000000000007</c:v>
                </c:pt>
                <c:pt idx="3084">
                  <c:v>98.820000000000007</c:v>
                </c:pt>
                <c:pt idx="3085">
                  <c:v>98.820000000000007</c:v>
                </c:pt>
                <c:pt idx="3086">
                  <c:v>98.820000000000007</c:v>
                </c:pt>
                <c:pt idx="3087">
                  <c:v>98.820000000000007</c:v>
                </c:pt>
                <c:pt idx="3088">
                  <c:v>98.820000000000007</c:v>
                </c:pt>
                <c:pt idx="3089">
                  <c:v>98.820000000000007</c:v>
                </c:pt>
                <c:pt idx="3090">
                  <c:v>98.820000000000007</c:v>
                </c:pt>
                <c:pt idx="3091">
                  <c:v>98.820000000000007</c:v>
                </c:pt>
                <c:pt idx="3092">
                  <c:v>98.820000000000007</c:v>
                </c:pt>
                <c:pt idx="3093">
                  <c:v>98.820000000000007</c:v>
                </c:pt>
                <c:pt idx="3094">
                  <c:v>98.820000000000007</c:v>
                </c:pt>
                <c:pt idx="3095">
                  <c:v>98.820000000000007</c:v>
                </c:pt>
                <c:pt idx="3096">
                  <c:v>98.820000000000007</c:v>
                </c:pt>
                <c:pt idx="3097">
                  <c:v>98.820000000000007</c:v>
                </c:pt>
                <c:pt idx="3098">
                  <c:v>98.820000000000007</c:v>
                </c:pt>
                <c:pt idx="3099">
                  <c:v>98.820000000000007</c:v>
                </c:pt>
                <c:pt idx="3100">
                  <c:v>98.820000000000007</c:v>
                </c:pt>
                <c:pt idx="3101">
                  <c:v>98.820000000000007</c:v>
                </c:pt>
                <c:pt idx="3102">
                  <c:v>98.820000000000007</c:v>
                </c:pt>
                <c:pt idx="3103">
                  <c:v>98.820000000000007</c:v>
                </c:pt>
                <c:pt idx="3104">
                  <c:v>98.820000000000007</c:v>
                </c:pt>
                <c:pt idx="3105">
                  <c:v>98.820000000000007</c:v>
                </c:pt>
                <c:pt idx="3106">
                  <c:v>98.820000000000007</c:v>
                </c:pt>
                <c:pt idx="3107">
                  <c:v>98.820000000000007</c:v>
                </c:pt>
                <c:pt idx="3108">
                  <c:v>98.820000000000007</c:v>
                </c:pt>
                <c:pt idx="3109">
                  <c:v>98.820000000000007</c:v>
                </c:pt>
                <c:pt idx="3110">
                  <c:v>98.820000000000007</c:v>
                </c:pt>
                <c:pt idx="3111">
                  <c:v>98.820000000000007</c:v>
                </c:pt>
                <c:pt idx="3112">
                  <c:v>98.820000000000007</c:v>
                </c:pt>
                <c:pt idx="3113">
                  <c:v>98.820000000000007</c:v>
                </c:pt>
                <c:pt idx="3114">
                  <c:v>98.820000000000007</c:v>
                </c:pt>
                <c:pt idx="3115">
                  <c:v>98.820000000000007</c:v>
                </c:pt>
                <c:pt idx="3116">
                  <c:v>98.820000000000007</c:v>
                </c:pt>
                <c:pt idx="3117">
                  <c:v>98.820000000000007</c:v>
                </c:pt>
                <c:pt idx="3118">
                  <c:v>98.820000000000007</c:v>
                </c:pt>
                <c:pt idx="3119">
                  <c:v>98.820000000000007</c:v>
                </c:pt>
                <c:pt idx="3120">
                  <c:v>98.820000000000007</c:v>
                </c:pt>
                <c:pt idx="3121">
                  <c:v>98.820000000000007</c:v>
                </c:pt>
                <c:pt idx="3122">
                  <c:v>98.820000000000007</c:v>
                </c:pt>
                <c:pt idx="3123">
                  <c:v>98.820000000000007</c:v>
                </c:pt>
                <c:pt idx="3124">
                  <c:v>98.820000000000007</c:v>
                </c:pt>
                <c:pt idx="3125">
                  <c:v>98.820000000000007</c:v>
                </c:pt>
                <c:pt idx="3126">
                  <c:v>98.820000000000007</c:v>
                </c:pt>
                <c:pt idx="3127">
                  <c:v>98.820000000000007</c:v>
                </c:pt>
                <c:pt idx="3128">
                  <c:v>98.820000000000007</c:v>
                </c:pt>
                <c:pt idx="3129">
                  <c:v>98.820000000000007</c:v>
                </c:pt>
                <c:pt idx="3130">
                  <c:v>98.820000000000007</c:v>
                </c:pt>
                <c:pt idx="3131">
                  <c:v>98.820000000000007</c:v>
                </c:pt>
                <c:pt idx="3132">
                  <c:v>98.820000000000007</c:v>
                </c:pt>
                <c:pt idx="3133">
                  <c:v>98.820000000000007</c:v>
                </c:pt>
                <c:pt idx="3134">
                  <c:v>98.820000000000007</c:v>
                </c:pt>
                <c:pt idx="3135">
                  <c:v>98.820000000000007</c:v>
                </c:pt>
                <c:pt idx="3136">
                  <c:v>98.820000000000007</c:v>
                </c:pt>
                <c:pt idx="3137">
                  <c:v>98.820000000000007</c:v>
                </c:pt>
                <c:pt idx="3138">
                  <c:v>98.820000000000007</c:v>
                </c:pt>
                <c:pt idx="3139">
                  <c:v>98.820000000000007</c:v>
                </c:pt>
                <c:pt idx="3140">
                  <c:v>98.820000000000007</c:v>
                </c:pt>
                <c:pt idx="3141">
                  <c:v>98.820000000000007</c:v>
                </c:pt>
                <c:pt idx="3142">
                  <c:v>98.820000000000007</c:v>
                </c:pt>
                <c:pt idx="3143">
                  <c:v>98.820000000000007</c:v>
                </c:pt>
                <c:pt idx="3144">
                  <c:v>98.820000000000007</c:v>
                </c:pt>
                <c:pt idx="3145">
                  <c:v>98.820000000000007</c:v>
                </c:pt>
                <c:pt idx="3146">
                  <c:v>98.820000000000007</c:v>
                </c:pt>
                <c:pt idx="3147">
                  <c:v>98.820000000000007</c:v>
                </c:pt>
                <c:pt idx="3148">
                  <c:v>98.820000000000007</c:v>
                </c:pt>
                <c:pt idx="3149">
                  <c:v>98.820000000000007</c:v>
                </c:pt>
                <c:pt idx="3150">
                  <c:v>98.820000000000007</c:v>
                </c:pt>
                <c:pt idx="3151">
                  <c:v>98.820000000000007</c:v>
                </c:pt>
                <c:pt idx="3152">
                  <c:v>98.820000000000007</c:v>
                </c:pt>
                <c:pt idx="3153">
                  <c:v>98.820000000000007</c:v>
                </c:pt>
                <c:pt idx="3154">
                  <c:v>98.820000000000007</c:v>
                </c:pt>
                <c:pt idx="3155">
                  <c:v>99</c:v>
                </c:pt>
                <c:pt idx="3156">
                  <c:v>99</c:v>
                </c:pt>
                <c:pt idx="3157">
                  <c:v>99</c:v>
                </c:pt>
                <c:pt idx="3158">
                  <c:v>99</c:v>
                </c:pt>
                <c:pt idx="3159">
                  <c:v>99</c:v>
                </c:pt>
                <c:pt idx="3160">
                  <c:v>99</c:v>
                </c:pt>
                <c:pt idx="3161">
                  <c:v>99</c:v>
                </c:pt>
                <c:pt idx="3162">
                  <c:v>99</c:v>
                </c:pt>
                <c:pt idx="3163">
                  <c:v>99</c:v>
                </c:pt>
                <c:pt idx="3164">
                  <c:v>99</c:v>
                </c:pt>
                <c:pt idx="3165">
                  <c:v>99</c:v>
                </c:pt>
                <c:pt idx="3166">
                  <c:v>99</c:v>
                </c:pt>
                <c:pt idx="3167">
                  <c:v>99</c:v>
                </c:pt>
                <c:pt idx="3168">
                  <c:v>99</c:v>
                </c:pt>
                <c:pt idx="3169">
                  <c:v>99</c:v>
                </c:pt>
                <c:pt idx="3170">
                  <c:v>99</c:v>
                </c:pt>
                <c:pt idx="3171">
                  <c:v>99</c:v>
                </c:pt>
                <c:pt idx="3172">
                  <c:v>99</c:v>
                </c:pt>
                <c:pt idx="3173">
                  <c:v>99</c:v>
                </c:pt>
                <c:pt idx="3174">
                  <c:v>99</c:v>
                </c:pt>
                <c:pt idx="3175">
                  <c:v>99.002997207641599</c:v>
                </c:pt>
                <c:pt idx="3176">
                  <c:v>99.002997207641599</c:v>
                </c:pt>
                <c:pt idx="3177">
                  <c:v>99.002997207641599</c:v>
                </c:pt>
                <c:pt idx="3178">
                  <c:v>99.002997207641599</c:v>
                </c:pt>
                <c:pt idx="3179">
                  <c:v>99.002997207641599</c:v>
                </c:pt>
                <c:pt idx="3180">
                  <c:v>99.186001396179208</c:v>
                </c:pt>
                <c:pt idx="3181">
                  <c:v>99.186001396179208</c:v>
                </c:pt>
                <c:pt idx="3182">
                  <c:v>99.186001396179208</c:v>
                </c:pt>
                <c:pt idx="3183">
                  <c:v>99.186001396179208</c:v>
                </c:pt>
                <c:pt idx="3184">
                  <c:v>99.186001396179208</c:v>
                </c:pt>
                <c:pt idx="3185">
                  <c:v>99.186001396179208</c:v>
                </c:pt>
                <c:pt idx="3186">
                  <c:v>99.186001396179208</c:v>
                </c:pt>
                <c:pt idx="3187">
                  <c:v>99.186001396179208</c:v>
                </c:pt>
                <c:pt idx="3188">
                  <c:v>99.186001396179208</c:v>
                </c:pt>
                <c:pt idx="3189">
                  <c:v>99.186001396179208</c:v>
                </c:pt>
                <c:pt idx="3190">
                  <c:v>99.186001396179208</c:v>
                </c:pt>
                <c:pt idx="3191">
                  <c:v>99.186001396179208</c:v>
                </c:pt>
                <c:pt idx="3192">
                  <c:v>99.186001396179208</c:v>
                </c:pt>
                <c:pt idx="3193">
                  <c:v>99.186001396179208</c:v>
                </c:pt>
                <c:pt idx="3194">
                  <c:v>99.186001396179208</c:v>
                </c:pt>
                <c:pt idx="3195">
                  <c:v>99.186001396179208</c:v>
                </c:pt>
                <c:pt idx="3196">
                  <c:v>99.186001396179208</c:v>
                </c:pt>
                <c:pt idx="3197">
                  <c:v>99.186001396179208</c:v>
                </c:pt>
                <c:pt idx="3198">
                  <c:v>99.186001396179208</c:v>
                </c:pt>
                <c:pt idx="3199">
                  <c:v>99.186001396179208</c:v>
                </c:pt>
                <c:pt idx="3200">
                  <c:v>99.186001396179208</c:v>
                </c:pt>
                <c:pt idx="3201">
                  <c:v>99.186001396179208</c:v>
                </c:pt>
                <c:pt idx="3202">
                  <c:v>99.186001396179208</c:v>
                </c:pt>
                <c:pt idx="3203">
                  <c:v>99.186001396179208</c:v>
                </c:pt>
                <c:pt idx="3204">
                  <c:v>99.186001396179208</c:v>
                </c:pt>
                <c:pt idx="3205">
                  <c:v>99.186001396179208</c:v>
                </c:pt>
                <c:pt idx="3206">
                  <c:v>99.186001396179208</c:v>
                </c:pt>
                <c:pt idx="3207">
                  <c:v>99.368998603820799</c:v>
                </c:pt>
                <c:pt idx="3208">
                  <c:v>99.368998603820799</c:v>
                </c:pt>
                <c:pt idx="3209">
                  <c:v>99.368998603820799</c:v>
                </c:pt>
                <c:pt idx="3210">
                  <c:v>99.368998603820799</c:v>
                </c:pt>
                <c:pt idx="3211">
                  <c:v>99.368998603820799</c:v>
                </c:pt>
                <c:pt idx="3212">
                  <c:v>99.368998603820799</c:v>
                </c:pt>
                <c:pt idx="3213">
                  <c:v>99.368998603820799</c:v>
                </c:pt>
                <c:pt idx="3214">
                  <c:v>99.368998603820799</c:v>
                </c:pt>
                <c:pt idx="3215">
                  <c:v>99.368998603820799</c:v>
                </c:pt>
                <c:pt idx="3216">
                  <c:v>99.368998603820799</c:v>
                </c:pt>
                <c:pt idx="3217">
                  <c:v>99.368998603820799</c:v>
                </c:pt>
                <c:pt idx="3218">
                  <c:v>99.368998603820799</c:v>
                </c:pt>
                <c:pt idx="3219">
                  <c:v>99.368998603820799</c:v>
                </c:pt>
                <c:pt idx="3220">
                  <c:v>99.368998603820799</c:v>
                </c:pt>
                <c:pt idx="3221">
                  <c:v>99.368998603820799</c:v>
                </c:pt>
                <c:pt idx="3222">
                  <c:v>99.368998603820799</c:v>
                </c:pt>
                <c:pt idx="3223">
                  <c:v>99.368998603820799</c:v>
                </c:pt>
                <c:pt idx="3224">
                  <c:v>99.37</c:v>
                </c:pt>
                <c:pt idx="3225">
                  <c:v>99.37</c:v>
                </c:pt>
                <c:pt idx="3226">
                  <c:v>99.37</c:v>
                </c:pt>
                <c:pt idx="3227">
                  <c:v>99.37</c:v>
                </c:pt>
                <c:pt idx="3228">
                  <c:v>99.37</c:v>
                </c:pt>
                <c:pt idx="3229">
                  <c:v>99.37</c:v>
                </c:pt>
                <c:pt idx="3230">
                  <c:v>99.552002792358408</c:v>
                </c:pt>
                <c:pt idx="3231">
                  <c:v>99.552002792358408</c:v>
                </c:pt>
                <c:pt idx="3232">
                  <c:v>99.552002792358408</c:v>
                </c:pt>
                <c:pt idx="3233">
                  <c:v>99.552002792358408</c:v>
                </c:pt>
                <c:pt idx="3234">
                  <c:v>99.552002792358408</c:v>
                </c:pt>
                <c:pt idx="3235">
                  <c:v>99.552002792358408</c:v>
                </c:pt>
                <c:pt idx="3236">
                  <c:v>99.552002792358408</c:v>
                </c:pt>
                <c:pt idx="3237">
                  <c:v>99.552002792358408</c:v>
                </c:pt>
                <c:pt idx="3238">
                  <c:v>99.552002792358408</c:v>
                </c:pt>
                <c:pt idx="3239">
                  <c:v>99.552002792358408</c:v>
                </c:pt>
                <c:pt idx="3240">
                  <c:v>99.552002792358408</c:v>
                </c:pt>
                <c:pt idx="3241">
                  <c:v>99.552002792358408</c:v>
                </c:pt>
                <c:pt idx="3242">
                  <c:v>99.552002792358408</c:v>
                </c:pt>
                <c:pt idx="3243">
                  <c:v>99.552002792358408</c:v>
                </c:pt>
                <c:pt idx="3244">
                  <c:v>99.552002792358408</c:v>
                </c:pt>
                <c:pt idx="3245">
                  <c:v>99.552002792358408</c:v>
                </c:pt>
                <c:pt idx="3246">
                  <c:v>99.552002792358408</c:v>
                </c:pt>
                <c:pt idx="3247">
                  <c:v>99.552002792358408</c:v>
                </c:pt>
                <c:pt idx="3248">
                  <c:v>99.552002792358408</c:v>
                </c:pt>
                <c:pt idx="3249">
                  <c:v>99.552002792358408</c:v>
                </c:pt>
                <c:pt idx="3250">
                  <c:v>99.552002792358408</c:v>
                </c:pt>
                <c:pt idx="3251">
                  <c:v>99.552002792358408</c:v>
                </c:pt>
                <c:pt idx="3252" formatCode="General">
                  <c:v>99.600000000000009</c:v>
                </c:pt>
                <c:pt idx="3253" formatCode="General">
                  <c:v>99.600000000000009</c:v>
                </c:pt>
                <c:pt idx="3254" formatCode="General">
                  <c:v>99.600000000000009</c:v>
                </c:pt>
                <c:pt idx="3255" formatCode="General">
                  <c:v>99.600000000000009</c:v>
                </c:pt>
                <c:pt idx="3256" formatCode="General">
                  <c:v>99.600000000000009</c:v>
                </c:pt>
                <c:pt idx="3257" formatCode="General">
                  <c:v>99.600000000000009</c:v>
                </c:pt>
                <c:pt idx="3258" formatCode="General">
                  <c:v>99.600000000000009</c:v>
                </c:pt>
                <c:pt idx="3259" formatCode="General">
                  <c:v>99.600000000000009</c:v>
                </c:pt>
                <c:pt idx="3260" formatCode="General">
                  <c:v>99.600000000000009</c:v>
                </c:pt>
                <c:pt idx="3261" formatCode="General">
                  <c:v>99.600000000000009</c:v>
                </c:pt>
                <c:pt idx="3262" formatCode="General">
                  <c:v>99.600000000000009</c:v>
                </c:pt>
                <c:pt idx="3263" formatCode="General">
                  <c:v>99.600000000000009</c:v>
                </c:pt>
                <c:pt idx="3264" formatCode="General">
                  <c:v>99.600000000000009</c:v>
                </c:pt>
                <c:pt idx="3265" formatCode="General">
                  <c:v>99.600000000000009</c:v>
                </c:pt>
                <c:pt idx="3266" formatCode="General">
                  <c:v>99.600000000000009</c:v>
                </c:pt>
                <c:pt idx="3267">
                  <c:v>99.734999999999999</c:v>
                </c:pt>
                <c:pt idx="3268">
                  <c:v>99.917997207641605</c:v>
                </c:pt>
                <c:pt idx="3269">
                  <c:v>99.917997207641605</c:v>
                </c:pt>
                <c:pt idx="3270">
                  <c:v>99.917997207641605</c:v>
                </c:pt>
                <c:pt idx="3271">
                  <c:v>99.917997207641605</c:v>
                </c:pt>
                <c:pt idx="3272">
                  <c:v>99.917997207641605</c:v>
                </c:pt>
                <c:pt idx="3273">
                  <c:v>99.917997207641605</c:v>
                </c:pt>
                <c:pt idx="3274">
                  <c:v>99.917997207641605</c:v>
                </c:pt>
                <c:pt idx="3275">
                  <c:v>99.917997207641605</c:v>
                </c:pt>
                <c:pt idx="3276">
                  <c:v>99.917997207641605</c:v>
                </c:pt>
                <c:pt idx="3277">
                  <c:v>100.1010013961792</c:v>
                </c:pt>
                <c:pt idx="3278">
                  <c:v>100.1010013961792</c:v>
                </c:pt>
                <c:pt idx="3279">
                  <c:v>100.1010013961792</c:v>
                </c:pt>
                <c:pt idx="3280">
                  <c:v>100.1010013961792</c:v>
                </c:pt>
                <c:pt idx="3281">
                  <c:v>100.1010013961792</c:v>
                </c:pt>
                <c:pt idx="3282">
                  <c:v>100.28399860382081</c:v>
                </c:pt>
                <c:pt idx="3283">
                  <c:v>100.28399860382081</c:v>
                </c:pt>
                <c:pt idx="3284">
                  <c:v>100.28399860382081</c:v>
                </c:pt>
                <c:pt idx="3285">
                  <c:v>100.28399860382081</c:v>
                </c:pt>
                <c:pt idx="3286">
                  <c:v>100.28399860382081</c:v>
                </c:pt>
                <c:pt idx="3287">
                  <c:v>100.28399860382081</c:v>
                </c:pt>
                <c:pt idx="3288">
                  <c:v>100.28399860382081</c:v>
                </c:pt>
                <c:pt idx="3289">
                  <c:v>100.4670027923584</c:v>
                </c:pt>
                <c:pt idx="3290">
                  <c:v>100.4670027923584</c:v>
                </c:pt>
                <c:pt idx="3291">
                  <c:v>100.4670027923584</c:v>
                </c:pt>
                <c:pt idx="3292">
                  <c:v>100.4670027923584</c:v>
                </c:pt>
                <c:pt idx="3293">
                  <c:v>100.4670027923584</c:v>
                </c:pt>
                <c:pt idx="3294">
                  <c:v>100.4670027923584</c:v>
                </c:pt>
                <c:pt idx="3295">
                  <c:v>100.4670027923584</c:v>
                </c:pt>
                <c:pt idx="3296">
                  <c:v>100.4670027923584</c:v>
                </c:pt>
                <c:pt idx="3297">
                  <c:v>100.4670027923584</c:v>
                </c:pt>
                <c:pt idx="3298">
                  <c:v>100.4670027923584</c:v>
                </c:pt>
                <c:pt idx="3299">
                  <c:v>100.4670027923584</c:v>
                </c:pt>
                <c:pt idx="3300">
                  <c:v>100.4670027923584</c:v>
                </c:pt>
                <c:pt idx="3301">
                  <c:v>100.4670027923584</c:v>
                </c:pt>
                <c:pt idx="3302">
                  <c:v>100.4670027923584</c:v>
                </c:pt>
                <c:pt idx="3303">
                  <c:v>100.4670027923584</c:v>
                </c:pt>
                <c:pt idx="3304">
                  <c:v>100.47</c:v>
                </c:pt>
                <c:pt idx="3305">
                  <c:v>100.47</c:v>
                </c:pt>
                <c:pt idx="3306">
                  <c:v>100.47</c:v>
                </c:pt>
                <c:pt idx="3307">
                  <c:v>100.47</c:v>
                </c:pt>
                <c:pt idx="3308">
                  <c:v>100.47</c:v>
                </c:pt>
                <c:pt idx="3309">
                  <c:v>100.47</c:v>
                </c:pt>
                <c:pt idx="3310">
                  <c:v>100.47</c:v>
                </c:pt>
                <c:pt idx="3311">
                  <c:v>100.47</c:v>
                </c:pt>
                <c:pt idx="3312">
                  <c:v>100.47</c:v>
                </c:pt>
                <c:pt idx="3313">
                  <c:v>100.47</c:v>
                </c:pt>
                <c:pt idx="3314">
                  <c:v>100.47</c:v>
                </c:pt>
                <c:pt idx="3315">
                  <c:v>100.65</c:v>
                </c:pt>
                <c:pt idx="3316">
                  <c:v>100.65</c:v>
                </c:pt>
                <c:pt idx="3317">
                  <c:v>100.65</c:v>
                </c:pt>
                <c:pt idx="3318">
                  <c:v>100.65</c:v>
                </c:pt>
                <c:pt idx="3319">
                  <c:v>100.65</c:v>
                </c:pt>
                <c:pt idx="3320">
                  <c:v>100.65</c:v>
                </c:pt>
                <c:pt idx="3321">
                  <c:v>100.65</c:v>
                </c:pt>
                <c:pt idx="3322">
                  <c:v>100.65</c:v>
                </c:pt>
                <c:pt idx="3323">
                  <c:v>100.65</c:v>
                </c:pt>
                <c:pt idx="3324">
                  <c:v>100.65</c:v>
                </c:pt>
                <c:pt idx="3325">
                  <c:v>100.65</c:v>
                </c:pt>
                <c:pt idx="3326">
                  <c:v>100.65</c:v>
                </c:pt>
                <c:pt idx="3327">
                  <c:v>100.65</c:v>
                </c:pt>
                <c:pt idx="3328">
                  <c:v>100.65</c:v>
                </c:pt>
                <c:pt idx="3329">
                  <c:v>100.65</c:v>
                </c:pt>
                <c:pt idx="3330">
                  <c:v>100.65</c:v>
                </c:pt>
                <c:pt idx="3331">
                  <c:v>100.65</c:v>
                </c:pt>
                <c:pt idx="3332">
                  <c:v>100.65</c:v>
                </c:pt>
                <c:pt idx="3333">
                  <c:v>100.65</c:v>
                </c:pt>
                <c:pt idx="3334">
                  <c:v>100.65</c:v>
                </c:pt>
                <c:pt idx="3335">
                  <c:v>100.65</c:v>
                </c:pt>
                <c:pt idx="3336">
                  <c:v>100.65</c:v>
                </c:pt>
                <c:pt idx="3337">
                  <c:v>100.65</c:v>
                </c:pt>
                <c:pt idx="3338">
                  <c:v>100.65</c:v>
                </c:pt>
                <c:pt idx="3339">
                  <c:v>100.65</c:v>
                </c:pt>
                <c:pt idx="3340">
                  <c:v>100.65</c:v>
                </c:pt>
                <c:pt idx="3341">
                  <c:v>100.65</c:v>
                </c:pt>
                <c:pt idx="3342">
                  <c:v>100.65</c:v>
                </c:pt>
                <c:pt idx="3343">
                  <c:v>100.65</c:v>
                </c:pt>
                <c:pt idx="3344">
                  <c:v>100.65</c:v>
                </c:pt>
                <c:pt idx="3345">
                  <c:v>100.65</c:v>
                </c:pt>
                <c:pt idx="3346">
                  <c:v>100.65</c:v>
                </c:pt>
                <c:pt idx="3347">
                  <c:v>100.65</c:v>
                </c:pt>
                <c:pt idx="3348">
                  <c:v>100.65</c:v>
                </c:pt>
                <c:pt idx="3349">
                  <c:v>100.65</c:v>
                </c:pt>
                <c:pt idx="3350">
                  <c:v>100.65</c:v>
                </c:pt>
                <c:pt idx="3351">
                  <c:v>100.65</c:v>
                </c:pt>
                <c:pt idx="3352">
                  <c:v>100.65</c:v>
                </c:pt>
                <c:pt idx="3353">
                  <c:v>100.65</c:v>
                </c:pt>
                <c:pt idx="3354">
                  <c:v>100.65</c:v>
                </c:pt>
                <c:pt idx="3355">
                  <c:v>100.65</c:v>
                </c:pt>
                <c:pt idx="3356">
                  <c:v>100.65</c:v>
                </c:pt>
                <c:pt idx="3357">
                  <c:v>100.65</c:v>
                </c:pt>
                <c:pt idx="3358">
                  <c:v>100.65</c:v>
                </c:pt>
                <c:pt idx="3359">
                  <c:v>100.65</c:v>
                </c:pt>
                <c:pt idx="3360">
                  <c:v>100.65</c:v>
                </c:pt>
                <c:pt idx="3361">
                  <c:v>100.65</c:v>
                </c:pt>
                <c:pt idx="3362">
                  <c:v>100.65</c:v>
                </c:pt>
                <c:pt idx="3363">
                  <c:v>100.65</c:v>
                </c:pt>
                <c:pt idx="3364">
                  <c:v>100.65</c:v>
                </c:pt>
                <c:pt idx="3365">
                  <c:v>100.65</c:v>
                </c:pt>
                <c:pt idx="3366">
                  <c:v>100.65</c:v>
                </c:pt>
                <c:pt idx="3367">
                  <c:v>100.65</c:v>
                </c:pt>
                <c:pt idx="3368">
                  <c:v>100.65</c:v>
                </c:pt>
                <c:pt idx="3369">
                  <c:v>100.65</c:v>
                </c:pt>
                <c:pt idx="3370">
                  <c:v>100.65</c:v>
                </c:pt>
                <c:pt idx="3371">
                  <c:v>100.65</c:v>
                </c:pt>
                <c:pt idx="3372">
                  <c:v>100.65</c:v>
                </c:pt>
                <c:pt idx="3373">
                  <c:v>100.65</c:v>
                </c:pt>
                <c:pt idx="3374">
                  <c:v>100.65</c:v>
                </c:pt>
                <c:pt idx="3375">
                  <c:v>100.65</c:v>
                </c:pt>
                <c:pt idx="3376">
                  <c:v>100.65</c:v>
                </c:pt>
                <c:pt idx="3377">
                  <c:v>100.83299720764161</c:v>
                </c:pt>
                <c:pt idx="3378">
                  <c:v>100.83299720764161</c:v>
                </c:pt>
                <c:pt idx="3379">
                  <c:v>100.83299720764161</c:v>
                </c:pt>
                <c:pt idx="3380">
                  <c:v>100.83299720764161</c:v>
                </c:pt>
                <c:pt idx="3381">
                  <c:v>100.83299720764161</c:v>
                </c:pt>
                <c:pt idx="3382">
                  <c:v>100.83299720764161</c:v>
                </c:pt>
                <c:pt idx="3383">
                  <c:v>100.83299720764161</c:v>
                </c:pt>
                <c:pt idx="3384">
                  <c:v>100.83299720764161</c:v>
                </c:pt>
                <c:pt idx="3385">
                  <c:v>101.01600139617921</c:v>
                </c:pt>
                <c:pt idx="3386">
                  <c:v>101.01600139617921</c:v>
                </c:pt>
                <c:pt idx="3387">
                  <c:v>101.01600139617921</c:v>
                </c:pt>
                <c:pt idx="3388">
                  <c:v>101.01600139617921</c:v>
                </c:pt>
                <c:pt idx="3389">
                  <c:v>101.01600139617921</c:v>
                </c:pt>
                <c:pt idx="3390">
                  <c:v>101.01600139617921</c:v>
                </c:pt>
                <c:pt idx="3391">
                  <c:v>101.01600139617921</c:v>
                </c:pt>
                <c:pt idx="3392">
                  <c:v>101.01600139617921</c:v>
                </c:pt>
                <c:pt idx="3393">
                  <c:v>101.01600139617921</c:v>
                </c:pt>
                <c:pt idx="3394">
                  <c:v>101.01600139617921</c:v>
                </c:pt>
                <c:pt idx="3395">
                  <c:v>101.01600139617921</c:v>
                </c:pt>
                <c:pt idx="3396">
                  <c:v>101.02</c:v>
                </c:pt>
                <c:pt idx="3397">
                  <c:v>101.02</c:v>
                </c:pt>
                <c:pt idx="3398">
                  <c:v>101.02</c:v>
                </c:pt>
                <c:pt idx="3399">
                  <c:v>101.02</c:v>
                </c:pt>
                <c:pt idx="3400">
                  <c:v>101.02</c:v>
                </c:pt>
                <c:pt idx="3401">
                  <c:v>101.02</c:v>
                </c:pt>
                <c:pt idx="3402">
                  <c:v>101.02</c:v>
                </c:pt>
                <c:pt idx="3403">
                  <c:v>101.02</c:v>
                </c:pt>
                <c:pt idx="3404">
                  <c:v>101.02</c:v>
                </c:pt>
                <c:pt idx="3405">
                  <c:v>101.02</c:v>
                </c:pt>
                <c:pt idx="3406">
                  <c:v>101.02</c:v>
                </c:pt>
                <c:pt idx="3407">
                  <c:v>101.02</c:v>
                </c:pt>
                <c:pt idx="3408" formatCode="General">
                  <c:v>101.10000000000001</c:v>
                </c:pt>
                <c:pt idx="3409" formatCode="General">
                  <c:v>101.10000000000001</c:v>
                </c:pt>
                <c:pt idx="3410" formatCode="General">
                  <c:v>101.10000000000001</c:v>
                </c:pt>
                <c:pt idx="3411" formatCode="General">
                  <c:v>101.10000000000001</c:v>
                </c:pt>
                <c:pt idx="3412" formatCode="General">
                  <c:v>101.10000000000001</c:v>
                </c:pt>
                <c:pt idx="3413">
                  <c:v>101.19899860382081</c:v>
                </c:pt>
                <c:pt idx="3414">
                  <c:v>101.19899860382081</c:v>
                </c:pt>
                <c:pt idx="3415">
                  <c:v>101.19899860382081</c:v>
                </c:pt>
                <c:pt idx="3416">
                  <c:v>101.19899860382081</c:v>
                </c:pt>
                <c:pt idx="3417">
                  <c:v>101.19899860382081</c:v>
                </c:pt>
                <c:pt idx="3418">
                  <c:v>101.19899860382081</c:v>
                </c:pt>
                <c:pt idx="3419">
                  <c:v>101.2</c:v>
                </c:pt>
                <c:pt idx="3420">
                  <c:v>101.2</c:v>
                </c:pt>
                <c:pt idx="3421">
                  <c:v>101.2</c:v>
                </c:pt>
                <c:pt idx="3422">
                  <c:v>101.2</c:v>
                </c:pt>
                <c:pt idx="3423">
                  <c:v>101.2</c:v>
                </c:pt>
                <c:pt idx="3424">
                  <c:v>101.2</c:v>
                </c:pt>
                <c:pt idx="3425">
                  <c:v>101.2</c:v>
                </c:pt>
                <c:pt idx="3426">
                  <c:v>101.2</c:v>
                </c:pt>
                <c:pt idx="3427">
                  <c:v>101.2</c:v>
                </c:pt>
                <c:pt idx="3428">
                  <c:v>101.2</c:v>
                </c:pt>
                <c:pt idx="3429">
                  <c:v>101.38</c:v>
                </c:pt>
                <c:pt idx="3430">
                  <c:v>101.38</c:v>
                </c:pt>
                <c:pt idx="3431">
                  <c:v>101.38</c:v>
                </c:pt>
                <c:pt idx="3432">
                  <c:v>101.38</c:v>
                </c:pt>
                <c:pt idx="3433">
                  <c:v>101.38</c:v>
                </c:pt>
                <c:pt idx="3434">
                  <c:v>101.38</c:v>
                </c:pt>
                <c:pt idx="3435">
                  <c:v>101.38</c:v>
                </c:pt>
                <c:pt idx="3436">
                  <c:v>101.38</c:v>
                </c:pt>
                <c:pt idx="3437">
                  <c:v>101.38</c:v>
                </c:pt>
                <c:pt idx="3438">
                  <c:v>101.38</c:v>
                </c:pt>
                <c:pt idx="3439">
                  <c:v>101.38</c:v>
                </c:pt>
                <c:pt idx="3440">
                  <c:v>101.38200279235841</c:v>
                </c:pt>
                <c:pt idx="3441">
                  <c:v>101.38200279235841</c:v>
                </c:pt>
                <c:pt idx="3442">
                  <c:v>101.38200279235841</c:v>
                </c:pt>
                <c:pt idx="3443">
                  <c:v>101.38200279235841</c:v>
                </c:pt>
                <c:pt idx="3444">
                  <c:v>101.38200279235841</c:v>
                </c:pt>
                <c:pt idx="3445">
                  <c:v>101.38200279235841</c:v>
                </c:pt>
                <c:pt idx="3446">
                  <c:v>101.565</c:v>
                </c:pt>
                <c:pt idx="3447">
                  <c:v>101.565</c:v>
                </c:pt>
                <c:pt idx="3448">
                  <c:v>101.565</c:v>
                </c:pt>
                <c:pt idx="3449">
                  <c:v>101.565</c:v>
                </c:pt>
                <c:pt idx="3450">
                  <c:v>101.565</c:v>
                </c:pt>
                <c:pt idx="3451">
                  <c:v>101.565</c:v>
                </c:pt>
                <c:pt idx="3452">
                  <c:v>101.565</c:v>
                </c:pt>
                <c:pt idx="3453">
                  <c:v>101.565</c:v>
                </c:pt>
                <c:pt idx="3454">
                  <c:v>101.565</c:v>
                </c:pt>
                <c:pt idx="3455">
                  <c:v>101.565</c:v>
                </c:pt>
                <c:pt idx="3456">
                  <c:v>101.565</c:v>
                </c:pt>
                <c:pt idx="3457">
                  <c:v>101.565</c:v>
                </c:pt>
                <c:pt idx="3458">
                  <c:v>101.565</c:v>
                </c:pt>
                <c:pt idx="3459">
                  <c:v>101.565</c:v>
                </c:pt>
                <c:pt idx="3460">
                  <c:v>101.565</c:v>
                </c:pt>
                <c:pt idx="3461">
                  <c:v>101.57</c:v>
                </c:pt>
                <c:pt idx="3462">
                  <c:v>101.57</c:v>
                </c:pt>
                <c:pt idx="3463">
                  <c:v>101.57</c:v>
                </c:pt>
                <c:pt idx="3464">
                  <c:v>101.57</c:v>
                </c:pt>
                <c:pt idx="3465">
                  <c:v>101.57</c:v>
                </c:pt>
                <c:pt idx="3466">
                  <c:v>101.57</c:v>
                </c:pt>
                <c:pt idx="3467">
                  <c:v>101.57</c:v>
                </c:pt>
                <c:pt idx="3468">
                  <c:v>101.57</c:v>
                </c:pt>
                <c:pt idx="3469">
                  <c:v>101.57</c:v>
                </c:pt>
                <c:pt idx="3470">
                  <c:v>101.57</c:v>
                </c:pt>
                <c:pt idx="3471">
                  <c:v>101.57</c:v>
                </c:pt>
                <c:pt idx="3472">
                  <c:v>101.7479972076416</c:v>
                </c:pt>
                <c:pt idx="3473">
                  <c:v>101.7479972076416</c:v>
                </c:pt>
                <c:pt idx="3474">
                  <c:v>101.7479972076416</c:v>
                </c:pt>
                <c:pt idx="3475">
                  <c:v>101.7479972076416</c:v>
                </c:pt>
                <c:pt idx="3476">
                  <c:v>101.7479972076416</c:v>
                </c:pt>
                <c:pt idx="3477">
                  <c:v>101.7479972076416</c:v>
                </c:pt>
                <c:pt idx="3478">
                  <c:v>101.7479972076416</c:v>
                </c:pt>
                <c:pt idx="3479">
                  <c:v>101.7479972076416</c:v>
                </c:pt>
                <c:pt idx="3480">
                  <c:v>101.7479972076416</c:v>
                </c:pt>
                <c:pt idx="3481">
                  <c:v>101.7479972076416</c:v>
                </c:pt>
                <c:pt idx="3482">
                  <c:v>101.7479972076416</c:v>
                </c:pt>
                <c:pt idx="3483">
                  <c:v>101.7479972076416</c:v>
                </c:pt>
                <c:pt idx="3484">
                  <c:v>101.7479972076416</c:v>
                </c:pt>
                <c:pt idx="3485">
                  <c:v>101.7479972076416</c:v>
                </c:pt>
                <c:pt idx="3486">
                  <c:v>101.7479972076416</c:v>
                </c:pt>
                <c:pt idx="3487">
                  <c:v>101.7479972076416</c:v>
                </c:pt>
                <c:pt idx="3488">
                  <c:v>101.7479972076416</c:v>
                </c:pt>
                <c:pt idx="3489">
                  <c:v>101.7479972076416</c:v>
                </c:pt>
                <c:pt idx="3490">
                  <c:v>101.7479972076416</c:v>
                </c:pt>
                <c:pt idx="3491">
                  <c:v>101.7479972076416</c:v>
                </c:pt>
                <c:pt idx="3492">
                  <c:v>101.7479972076416</c:v>
                </c:pt>
                <c:pt idx="3493">
                  <c:v>101.7479972076416</c:v>
                </c:pt>
                <c:pt idx="3494">
                  <c:v>101.7479972076416</c:v>
                </c:pt>
                <c:pt idx="3495">
                  <c:v>101.7479972076416</c:v>
                </c:pt>
                <c:pt idx="3496">
                  <c:v>101.7479972076416</c:v>
                </c:pt>
                <c:pt idx="3497">
                  <c:v>101.7479972076416</c:v>
                </c:pt>
                <c:pt idx="3498">
                  <c:v>101.7479972076416</c:v>
                </c:pt>
                <c:pt idx="3499">
                  <c:v>101.7479972076416</c:v>
                </c:pt>
                <c:pt idx="3500">
                  <c:v>101.7479972076416</c:v>
                </c:pt>
                <c:pt idx="3501">
                  <c:v>101.7479972076416</c:v>
                </c:pt>
                <c:pt idx="3502">
                  <c:v>101.7479972076416</c:v>
                </c:pt>
                <c:pt idx="3503">
                  <c:v>101.7479972076416</c:v>
                </c:pt>
                <c:pt idx="3504">
                  <c:v>101.7479972076416</c:v>
                </c:pt>
                <c:pt idx="3505">
                  <c:v>101.75</c:v>
                </c:pt>
                <c:pt idx="3506">
                  <c:v>101.9310013961792</c:v>
                </c:pt>
                <c:pt idx="3507">
                  <c:v>101.9310013961792</c:v>
                </c:pt>
                <c:pt idx="3508">
                  <c:v>101.9310013961792</c:v>
                </c:pt>
                <c:pt idx="3509">
                  <c:v>101.9310013961792</c:v>
                </c:pt>
                <c:pt idx="3510" formatCode="General">
                  <c:v>102.10000000000001</c:v>
                </c:pt>
                <c:pt idx="3511" formatCode="General">
                  <c:v>102.10000000000001</c:v>
                </c:pt>
                <c:pt idx="3512" formatCode="General">
                  <c:v>102.10000000000001</c:v>
                </c:pt>
                <c:pt idx="3513" formatCode="General">
                  <c:v>102.10000000000001</c:v>
                </c:pt>
                <c:pt idx="3514">
                  <c:v>102.11</c:v>
                </c:pt>
                <c:pt idx="3515">
                  <c:v>102.11</c:v>
                </c:pt>
                <c:pt idx="3516">
                  <c:v>102.11</c:v>
                </c:pt>
                <c:pt idx="3517">
                  <c:v>102.11</c:v>
                </c:pt>
                <c:pt idx="3518">
                  <c:v>102.11</c:v>
                </c:pt>
                <c:pt idx="3519">
                  <c:v>102.11</c:v>
                </c:pt>
                <c:pt idx="3520">
                  <c:v>102.11</c:v>
                </c:pt>
                <c:pt idx="3521">
                  <c:v>102.11</c:v>
                </c:pt>
                <c:pt idx="3522">
                  <c:v>102.11</c:v>
                </c:pt>
                <c:pt idx="3523">
                  <c:v>102.11</c:v>
                </c:pt>
                <c:pt idx="3524">
                  <c:v>102.1139986038208</c:v>
                </c:pt>
                <c:pt idx="3525">
                  <c:v>102.1139986038208</c:v>
                </c:pt>
                <c:pt idx="3526">
                  <c:v>102.1139986038208</c:v>
                </c:pt>
                <c:pt idx="3527">
                  <c:v>102.1139986038208</c:v>
                </c:pt>
                <c:pt idx="3528">
                  <c:v>102.1139986038208</c:v>
                </c:pt>
                <c:pt idx="3529">
                  <c:v>102.1139986038208</c:v>
                </c:pt>
                <c:pt idx="3530">
                  <c:v>102.1139986038208</c:v>
                </c:pt>
                <c:pt idx="3531">
                  <c:v>102.1139986038208</c:v>
                </c:pt>
                <c:pt idx="3532">
                  <c:v>102.1139986038208</c:v>
                </c:pt>
                <c:pt idx="3533">
                  <c:v>102.1139986038208</c:v>
                </c:pt>
                <c:pt idx="3534">
                  <c:v>102.1139986038208</c:v>
                </c:pt>
                <c:pt idx="3535">
                  <c:v>102.1139986038208</c:v>
                </c:pt>
                <c:pt idx="3536">
                  <c:v>102.1139986038208</c:v>
                </c:pt>
                <c:pt idx="3537">
                  <c:v>102.1139986038208</c:v>
                </c:pt>
                <c:pt idx="3538">
                  <c:v>102.1139986038208</c:v>
                </c:pt>
                <c:pt idx="3539">
                  <c:v>102.1139986038208</c:v>
                </c:pt>
                <c:pt idx="3540">
                  <c:v>102.1139986038208</c:v>
                </c:pt>
                <c:pt idx="3541">
                  <c:v>102.1139986038208</c:v>
                </c:pt>
                <c:pt idx="3542">
                  <c:v>102.1139986038208</c:v>
                </c:pt>
                <c:pt idx="3543">
                  <c:v>102.1139986038208</c:v>
                </c:pt>
                <c:pt idx="3544">
                  <c:v>102.1139986038208</c:v>
                </c:pt>
                <c:pt idx="3545">
                  <c:v>102.1139986038208</c:v>
                </c:pt>
                <c:pt idx="3546">
                  <c:v>102.2970027923584</c:v>
                </c:pt>
                <c:pt idx="3547">
                  <c:v>102.2970027923584</c:v>
                </c:pt>
                <c:pt idx="3548">
                  <c:v>102.2970027923584</c:v>
                </c:pt>
                <c:pt idx="3549">
                  <c:v>102.48</c:v>
                </c:pt>
                <c:pt idx="3550">
                  <c:v>102.48</c:v>
                </c:pt>
                <c:pt idx="3551">
                  <c:v>102.48</c:v>
                </c:pt>
                <c:pt idx="3552">
                  <c:v>102.48</c:v>
                </c:pt>
                <c:pt idx="3553">
                  <c:v>102.48</c:v>
                </c:pt>
                <c:pt idx="3554">
                  <c:v>102.48</c:v>
                </c:pt>
                <c:pt idx="3555">
                  <c:v>102.48</c:v>
                </c:pt>
                <c:pt idx="3556">
                  <c:v>102.48</c:v>
                </c:pt>
                <c:pt idx="3557">
                  <c:v>102.48</c:v>
                </c:pt>
                <c:pt idx="3558">
                  <c:v>102.48</c:v>
                </c:pt>
                <c:pt idx="3559">
                  <c:v>102.48</c:v>
                </c:pt>
                <c:pt idx="3560">
                  <c:v>102.48</c:v>
                </c:pt>
                <c:pt idx="3561">
                  <c:v>102.48</c:v>
                </c:pt>
                <c:pt idx="3562">
                  <c:v>102.48</c:v>
                </c:pt>
                <c:pt idx="3563">
                  <c:v>102.48</c:v>
                </c:pt>
                <c:pt idx="3564">
                  <c:v>102.48</c:v>
                </c:pt>
                <c:pt idx="3565">
                  <c:v>102.48</c:v>
                </c:pt>
                <c:pt idx="3566">
                  <c:v>102.48</c:v>
                </c:pt>
                <c:pt idx="3567">
                  <c:v>102.48</c:v>
                </c:pt>
                <c:pt idx="3568">
                  <c:v>102.48</c:v>
                </c:pt>
                <c:pt idx="3569">
                  <c:v>102.48</c:v>
                </c:pt>
                <c:pt idx="3570">
                  <c:v>102.48</c:v>
                </c:pt>
                <c:pt idx="3571">
                  <c:v>102.48</c:v>
                </c:pt>
                <c:pt idx="3572">
                  <c:v>102.48</c:v>
                </c:pt>
                <c:pt idx="3573">
                  <c:v>102.48</c:v>
                </c:pt>
                <c:pt idx="3574">
                  <c:v>102.48</c:v>
                </c:pt>
                <c:pt idx="3575">
                  <c:v>102.48</c:v>
                </c:pt>
                <c:pt idx="3576">
                  <c:v>102.48</c:v>
                </c:pt>
                <c:pt idx="3577">
                  <c:v>102.48</c:v>
                </c:pt>
                <c:pt idx="3578">
                  <c:v>102.48</c:v>
                </c:pt>
                <c:pt idx="3579">
                  <c:v>102.48</c:v>
                </c:pt>
                <c:pt idx="3580">
                  <c:v>102.48</c:v>
                </c:pt>
                <c:pt idx="3581">
                  <c:v>102.48</c:v>
                </c:pt>
                <c:pt idx="3582">
                  <c:v>102.48</c:v>
                </c:pt>
                <c:pt idx="3583">
                  <c:v>102.48</c:v>
                </c:pt>
                <c:pt idx="3584">
                  <c:v>102.48</c:v>
                </c:pt>
                <c:pt idx="3585">
                  <c:v>102.48</c:v>
                </c:pt>
                <c:pt idx="3586">
                  <c:v>102.48</c:v>
                </c:pt>
                <c:pt idx="3587">
                  <c:v>102.48</c:v>
                </c:pt>
                <c:pt idx="3588">
                  <c:v>102.48</c:v>
                </c:pt>
                <c:pt idx="3589">
                  <c:v>102.48</c:v>
                </c:pt>
                <c:pt idx="3590">
                  <c:v>102.48</c:v>
                </c:pt>
                <c:pt idx="3591">
                  <c:v>102.48</c:v>
                </c:pt>
                <c:pt idx="3592">
                  <c:v>102.48</c:v>
                </c:pt>
                <c:pt idx="3593">
                  <c:v>102.48</c:v>
                </c:pt>
                <c:pt idx="3594">
                  <c:v>102.48</c:v>
                </c:pt>
                <c:pt idx="3595">
                  <c:v>102.48</c:v>
                </c:pt>
                <c:pt idx="3596">
                  <c:v>102.48</c:v>
                </c:pt>
                <c:pt idx="3597">
                  <c:v>102.48</c:v>
                </c:pt>
                <c:pt idx="3598">
                  <c:v>102.48</c:v>
                </c:pt>
                <c:pt idx="3599">
                  <c:v>102.48</c:v>
                </c:pt>
                <c:pt idx="3600">
                  <c:v>102.48</c:v>
                </c:pt>
                <c:pt idx="3601">
                  <c:v>102.48</c:v>
                </c:pt>
                <c:pt idx="3602">
                  <c:v>102.48</c:v>
                </c:pt>
                <c:pt idx="3603">
                  <c:v>102.48</c:v>
                </c:pt>
                <c:pt idx="3604">
                  <c:v>102.48</c:v>
                </c:pt>
                <c:pt idx="3605">
                  <c:v>102.48</c:v>
                </c:pt>
                <c:pt idx="3606">
                  <c:v>102.48</c:v>
                </c:pt>
                <c:pt idx="3607">
                  <c:v>102.48</c:v>
                </c:pt>
                <c:pt idx="3608">
                  <c:v>102.48</c:v>
                </c:pt>
                <c:pt idx="3609">
                  <c:v>102.48</c:v>
                </c:pt>
                <c:pt idx="3610">
                  <c:v>102.48</c:v>
                </c:pt>
                <c:pt idx="3611">
                  <c:v>102.66</c:v>
                </c:pt>
                <c:pt idx="3612">
                  <c:v>102.66</c:v>
                </c:pt>
                <c:pt idx="3613">
                  <c:v>102.66</c:v>
                </c:pt>
                <c:pt idx="3614">
                  <c:v>102.66</c:v>
                </c:pt>
                <c:pt idx="3615">
                  <c:v>102.66</c:v>
                </c:pt>
                <c:pt idx="3616">
                  <c:v>102.66</c:v>
                </c:pt>
                <c:pt idx="3617">
                  <c:v>102.66299720764161</c:v>
                </c:pt>
                <c:pt idx="3618">
                  <c:v>102.66299720764161</c:v>
                </c:pt>
                <c:pt idx="3619">
                  <c:v>102.66299720764161</c:v>
                </c:pt>
                <c:pt idx="3620">
                  <c:v>102.66299720764161</c:v>
                </c:pt>
                <c:pt idx="3621">
                  <c:v>102.66299720764161</c:v>
                </c:pt>
                <c:pt idx="3622">
                  <c:v>102.8460013961792</c:v>
                </c:pt>
                <c:pt idx="3623">
                  <c:v>102.8460013961792</c:v>
                </c:pt>
                <c:pt idx="3624">
                  <c:v>102.8460013961792</c:v>
                </c:pt>
                <c:pt idx="3625">
                  <c:v>102.8460013961792</c:v>
                </c:pt>
                <c:pt idx="3626">
                  <c:v>102.8460013961792</c:v>
                </c:pt>
                <c:pt idx="3627">
                  <c:v>102.8460013961792</c:v>
                </c:pt>
                <c:pt idx="3628">
                  <c:v>102.8460013961792</c:v>
                </c:pt>
                <c:pt idx="3629">
                  <c:v>102.8460013961792</c:v>
                </c:pt>
                <c:pt idx="3630">
                  <c:v>102.8460013961792</c:v>
                </c:pt>
                <c:pt idx="3631">
                  <c:v>102.8460013961792</c:v>
                </c:pt>
                <c:pt idx="3632">
                  <c:v>102.8460013961792</c:v>
                </c:pt>
                <c:pt idx="3633">
                  <c:v>102.8460013961792</c:v>
                </c:pt>
                <c:pt idx="3634">
                  <c:v>102.8460013961792</c:v>
                </c:pt>
                <c:pt idx="3635">
                  <c:v>102.8460013961792</c:v>
                </c:pt>
                <c:pt idx="3636">
                  <c:v>102.8460013961792</c:v>
                </c:pt>
                <c:pt idx="3637">
                  <c:v>102.8460013961792</c:v>
                </c:pt>
                <c:pt idx="3638">
                  <c:v>102.8460013961792</c:v>
                </c:pt>
                <c:pt idx="3639">
                  <c:v>102.8460013961792</c:v>
                </c:pt>
                <c:pt idx="3640">
                  <c:v>102.8460013961792</c:v>
                </c:pt>
                <c:pt idx="3641">
                  <c:v>102.8460013961792</c:v>
                </c:pt>
                <c:pt idx="3642">
                  <c:v>102.8460013961792</c:v>
                </c:pt>
                <c:pt idx="3643">
                  <c:v>102.8460013961792</c:v>
                </c:pt>
                <c:pt idx="3644">
                  <c:v>102.8460013961792</c:v>
                </c:pt>
                <c:pt idx="3645">
                  <c:v>102.8460013961792</c:v>
                </c:pt>
                <c:pt idx="3646">
                  <c:v>102.8460013961792</c:v>
                </c:pt>
                <c:pt idx="3647">
                  <c:v>102.8460013961792</c:v>
                </c:pt>
                <c:pt idx="3648">
                  <c:v>102.8460013961792</c:v>
                </c:pt>
                <c:pt idx="3649">
                  <c:v>102.8460013961792</c:v>
                </c:pt>
                <c:pt idx="3650">
                  <c:v>102.8460013961792</c:v>
                </c:pt>
                <c:pt idx="3651">
                  <c:v>102.8460013961792</c:v>
                </c:pt>
                <c:pt idx="3652">
                  <c:v>102.8460013961792</c:v>
                </c:pt>
                <c:pt idx="3653">
                  <c:v>102.85</c:v>
                </c:pt>
                <c:pt idx="3654">
                  <c:v>102.85</c:v>
                </c:pt>
                <c:pt idx="3655">
                  <c:v>102.85</c:v>
                </c:pt>
                <c:pt idx="3656">
                  <c:v>102.85</c:v>
                </c:pt>
                <c:pt idx="3657">
                  <c:v>102.85</c:v>
                </c:pt>
                <c:pt idx="3658">
                  <c:v>102.85</c:v>
                </c:pt>
                <c:pt idx="3659">
                  <c:v>102.85</c:v>
                </c:pt>
                <c:pt idx="3660">
                  <c:v>102.85</c:v>
                </c:pt>
                <c:pt idx="3661">
                  <c:v>102.85</c:v>
                </c:pt>
                <c:pt idx="3662">
                  <c:v>102.85</c:v>
                </c:pt>
                <c:pt idx="3663">
                  <c:v>102.85</c:v>
                </c:pt>
                <c:pt idx="3664">
                  <c:v>102.85</c:v>
                </c:pt>
                <c:pt idx="3665">
                  <c:v>102.85</c:v>
                </c:pt>
                <c:pt idx="3666">
                  <c:v>102.85</c:v>
                </c:pt>
                <c:pt idx="3667">
                  <c:v>102.85</c:v>
                </c:pt>
                <c:pt idx="3668">
                  <c:v>102.85</c:v>
                </c:pt>
                <c:pt idx="3669">
                  <c:v>102.85</c:v>
                </c:pt>
                <c:pt idx="3670">
                  <c:v>102.85</c:v>
                </c:pt>
                <c:pt idx="3671">
                  <c:v>102.85</c:v>
                </c:pt>
                <c:pt idx="3672">
                  <c:v>102.85</c:v>
                </c:pt>
                <c:pt idx="3673">
                  <c:v>103.02899860382081</c:v>
                </c:pt>
                <c:pt idx="3674">
                  <c:v>103.02899860382081</c:v>
                </c:pt>
                <c:pt idx="3675">
                  <c:v>103.02899860382081</c:v>
                </c:pt>
                <c:pt idx="3676">
                  <c:v>103.02899860382081</c:v>
                </c:pt>
                <c:pt idx="3677">
                  <c:v>103.02899860382081</c:v>
                </c:pt>
                <c:pt idx="3678">
                  <c:v>103.02899860382081</c:v>
                </c:pt>
                <c:pt idx="3679">
                  <c:v>103.02899860382081</c:v>
                </c:pt>
                <c:pt idx="3680">
                  <c:v>103.02899860382081</c:v>
                </c:pt>
                <c:pt idx="3681">
                  <c:v>103.02899860382081</c:v>
                </c:pt>
                <c:pt idx="3682">
                  <c:v>103.02899860382081</c:v>
                </c:pt>
                <c:pt idx="3683">
                  <c:v>103.02899860382081</c:v>
                </c:pt>
                <c:pt idx="3684">
                  <c:v>103.02899860382081</c:v>
                </c:pt>
                <c:pt idx="3685">
                  <c:v>103.02899860382081</c:v>
                </c:pt>
                <c:pt idx="3686">
                  <c:v>103.02899860382081</c:v>
                </c:pt>
                <c:pt idx="3687">
                  <c:v>103.02899860382081</c:v>
                </c:pt>
                <c:pt idx="3688">
                  <c:v>103.02899860382081</c:v>
                </c:pt>
                <c:pt idx="3689">
                  <c:v>103.02899860382081</c:v>
                </c:pt>
                <c:pt idx="3690">
                  <c:v>103.02899860382081</c:v>
                </c:pt>
                <c:pt idx="3691">
                  <c:v>103.02899860382081</c:v>
                </c:pt>
                <c:pt idx="3692">
                  <c:v>103.02899860382081</c:v>
                </c:pt>
                <c:pt idx="3693">
                  <c:v>103.02899860382081</c:v>
                </c:pt>
                <c:pt idx="3694">
                  <c:v>103.02899860382081</c:v>
                </c:pt>
                <c:pt idx="3695">
                  <c:v>103.02899860382081</c:v>
                </c:pt>
                <c:pt idx="3696">
                  <c:v>103.02899860382081</c:v>
                </c:pt>
                <c:pt idx="3697">
                  <c:v>103.02899860382081</c:v>
                </c:pt>
                <c:pt idx="3698">
                  <c:v>103.02899860382081</c:v>
                </c:pt>
                <c:pt idx="3699">
                  <c:v>103.02899860382081</c:v>
                </c:pt>
                <c:pt idx="3700">
                  <c:v>103.02899860382081</c:v>
                </c:pt>
                <c:pt idx="3701">
                  <c:v>103.02899860382081</c:v>
                </c:pt>
                <c:pt idx="3702">
                  <c:v>103.02899860382081</c:v>
                </c:pt>
                <c:pt idx="3703">
                  <c:v>103.02899860382081</c:v>
                </c:pt>
                <c:pt idx="3704">
                  <c:v>103.02899860382081</c:v>
                </c:pt>
                <c:pt idx="3705">
                  <c:v>103.02899860382081</c:v>
                </c:pt>
                <c:pt idx="3706">
                  <c:v>103.02899860382081</c:v>
                </c:pt>
                <c:pt idx="3707">
                  <c:v>103.02899860382081</c:v>
                </c:pt>
                <c:pt idx="3708">
                  <c:v>103.02899860382081</c:v>
                </c:pt>
                <c:pt idx="3709">
                  <c:v>103.02899860382081</c:v>
                </c:pt>
                <c:pt idx="3710">
                  <c:v>103.03</c:v>
                </c:pt>
                <c:pt idx="3711">
                  <c:v>103.03</c:v>
                </c:pt>
                <c:pt idx="3712">
                  <c:v>103.03</c:v>
                </c:pt>
                <c:pt idx="3713">
                  <c:v>103.03</c:v>
                </c:pt>
                <c:pt idx="3714">
                  <c:v>103.03</c:v>
                </c:pt>
                <c:pt idx="3715">
                  <c:v>103.03</c:v>
                </c:pt>
                <c:pt idx="3716">
                  <c:v>103.03</c:v>
                </c:pt>
                <c:pt idx="3717">
                  <c:v>103.03</c:v>
                </c:pt>
                <c:pt idx="3718">
                  <c:v>103.03</c:v>
                </c:pt>
                <c:pt idx="3719">
                  <c:v>103.03</c:v>
                </c:pt>
                <c:pt idx="3720">
                  <c:v>103.03</c:v>
                </c:pt>
                <c:pt idx="3721">
                  <c:v>103.03</c:v>
                </c:pt>
                <c:pt idx="3722">
                  <c:v>103.03</c:v>
                </c:pt>
                <c:pt idx="3723">
                  <c:v>103.03</c:v>
                </c:pt>
                <c:pt idx="3724">
                  <c:v>103.03</c:v>
                </c:pt>
                <c:pt idx="3725">
                  <c:v>103.03</c:v>
                </c:pt>
                <c:pt idx="3726">
                  <c:v>103.03</c:v>
                </c:pt>
                <c:pt idx="3727">
                  <c:v>103.03</c:v>
                </c:pt>
                <c:pt idx="3728">
                  <c:v>103.03</c:v>
                </c:pt>
                <c:pt idx="3729">
                  <c:v>103.03</c:v>
                </c:pt>
                <c:pt idx="3730">
                  <c:v>103.03</c:v>
                </c:pt>
                <c:pt idx="3731">
                  <c:v>103.03</c:v>
                </c:pt>
                <c:pt idx="3732">
                  <c:v>103.03</c:v>
                </c:pt>
                <c:pt idx="3733">
                  <c:v>103.03</c:v>
                </c:pt>
                <c:pt idx="3734">
                  <c:v>103.03</c:v>
                </c:pt>
                <c:pt idx="3735">
                  <c:v>103.03</c:v>
                </c:pt>
                <c:pt idx="3736">
                  <c:v>103.03</c:v>
                </c:pt>
                <c:pt idx="3737">
                  <c:v>103.03</c:v>
                </c:pt>
                <c:pt idx="3738">
                  <c:v>103.03</c:v>
                </c:pt>
                <c:pt idx="3739">
                  <c:v>103.03</c:v>
                </c:pt>
                <c:pt idx="3740">
                  <c:v>103.03</c:v>
                </c:pt>
                <c:pt idx="3741">
                  <c:v>103.03</c:v>
                </c:pt>
                <c:pt idx="3742">
                  <c:v>103.03</c:v>
                </c:pt>
                <c:pt idx="3743">
                  <c:v>103.03</c:v>
                </c:pt>
                <c:pt idx="3744">
                  <c:v>103.03</c:v>
                </c:pt>
                <c:pt idx="3745">
                  <c:v>103.03</c:v>
                </c:pt>
                <c:pt idx="3746">
                  <c:v>103.03</c:v>
                </c:pt>
                <c:pt idx="3747">
                  <c:v>103.03</c:v>
                </c:pt>
                <c:pt idx="3748">
                  <c:v>103.21</c:v>
                </c:pt>
                <c:pt idx="3749">
                  <c:v>103.21</c:v>
                </c:pt>
                <c:pt idx="3750">
                  <c:v>103.21</c:v>
                </c:pt>
                <c:pt idx="3751">
                  <c:v>103.21</c:v>
                </c:pt>
                <c:pt idx="3752">
                  <c:v>103.21</c:v>
                </c:pt>
                <c:pt idx="3753">
                  <c:v>103.2120027923584</c:v>
                </c:pt>
                <c:pt idx="3754">
                  <c:v>103.2120027923584</c:v>
                </c:pt>
                <c:pt idx="3755">
                  <c:v>103.2120027923584</c:v>
                </c:pt>
                <c:pt idx="3756">
                  <c:v>103.2120027923584</c:v>
                </c:pt>
                <c:pt idx="3757">
                  <c:v>103.2120027923584</c:v>
                </c:pt>
                <c:pt idx="3758">
                  <c:v>103.2120027923584</c:v>
                </c:pt>
                <c:pt idx="3759">
                  <c:v>103.2120027923584</c:v>
                </c:pt>
                <c:pt idx="3760">
                  <c:v>103.2120027923584</c:v>
                </c:pt>
                <c:pt idx="3761">
                  <c:v>103.2120027923584</c:v>
                </c:pt>
                <c:pt idx="3762">
                  <c:v>103.2120027923584</c:v>
                </c:pt>
                <c:pt idx="3763">
                  <c:v>103.2120027923584</c:v>
                </c:pt>
                <c:pt idx="3764">
                  <c:v>103.2120027923584</c:v>
                </c:pt>
                <c:pt idx="3765">
                  <c:v>103.39500000000001</c:v>
                </c:pt>
                <c:pt idx="3766">
                  <c:v>103.39500000000001</c:v>
                </c:pt>
                <c:pt idx="3767">
                  <c:v>103.39500000000001</c:v>
                </c:pt>
                <c:pt idx="3768">
                  <c:v>103.4</c:v>
                </c:pt>
                <c:pt idx="3769">
                  <c:v>103.4</c:v>
                </c:pt>
                <c:pt idx="3770">
                  <c:v>103.4</c:v>
                </c:pt>
                <c:pt idx="3771">
                  <c:v>103.4</c:v>
                </c:pt>
                <c:pt idx="3772" formatCode="General">
                  <c:v>103.5</c:v>
                </c:pt>
                <c:pt idx="3773" formatCode="General">
                  <c:v>103.5</c:v>
                </c:pt>
                <c:pt idx="3774" formatCode="General">
                  <c:v>103.5</c:v>
                </c:pt>
                <c:pt idx="3775">
                  <c:v>103.5779972076416</c:v>
                </c:pt>
                <c:pt idx="3776">
                  <c:v>103.5779972076416</c:v>
                </c:pt>
                <c:pt idx="3777">
                  <c:v>103.5779972076416</c:v>
                </c:pt>
                <c:pt idx="3778">
                  <c:v>103.5779972076416</c:v>
                </c:pt>
                <c:pt idx="3779">
                  <c:v>103.5779972076416</c:v>
                </c:pt>
                <c:pt idx="3780">
                  <c:v>103.5779972076416</c:v>
                </c:pt>
                <c:pt idx="3781">
                  <c:v>103.5779972076416</c:v>
                </c:pt>
                <c:pt idx="3782">
                  <c:v>103.58</c:v>
                </c:pt>
                <c:pt idx="3783">
                  <c:v>103.58</c:v>
                </c:pt>
                <c:pt idx="3784">
                  <c:v>103.58</c:v>
                </c:pt>
                <c:pt idx="3785">
                  <c:v>103.58</c:v>
                </c:pt>
                <c:pt idx="3786">
                  <c:v>103.7610013961792</c:v>
                </c:pt>
                <c:pt idx="3787">
                  <c:v>103.7610013961792</c:v>
                </c:pt>
                <c:pt idx="3788">
                  <c:v>103.7610013961792</c:v>
                </c:pt>
                <c:pt idx="3789">
                  <c:v>103.7610013961792</c:v>
                </c:pt>
                <c:pt idx="3790">
                  <c:v>103.7610013961792</c:v>
                </c:pt>
                <c:pt idx="3791">
                  <c:v>103.7610013961792</c:v>
                </c:pt>
                <c:pt idx="3792">
                  <c:v>103.94</c:v>
                </c:pt>
                <c:pt idx="3793">
                  <c:v>103.94</c:v>
                </c:pt>
                <c:pt idx="3794">
                  <c:v>104.1270027923584</c:v>
                </c:pt>
                <c:pt idx="3795">
                  <c:v>104.1270027923584</c:v>
                </c:pt>
                <c:pt idx="3796">
                  <c:v>104.1270027923584</c:v>
                </c:pt>
                <c:pt idx="3797">
                  <c:v>104.1270027923584</c:v>
                </c:pt>
                <c:pt idx="3798">
                  <c:v>104.1270027923584</c:v>
                </c:pt>
                <c:pt idx="3799">
                  <c:v>104.1270027923584</c:v>
                </c:pt>
                <c:pt idx="3800">
                  <c:v>104.1270027923584</c:v>
                </c:pt>
                <c:pt idx="3801">
                  <c:v>104.1270027923584</c:v>
                </c:pt>
                <c:pt idx="3802">
                  <c:v>104.1270027923584</c:v>
                </c:pt>
                <c:pt idx="3803">
                  <c:v>104.1270027923584</c:v>
                </c:pt>
                <c:pt idx="3804">
                  <c:v>104.1270027923584</c:v>
                </c:pt>
                <c:pt idx="3805">
                  <c:v>104.1270027923584</c:v>
                </c:pt>
                <c:pt idx="3806">
                  <c:v>104.13</c:v>
                </c:pt>
                <c:pt idx="3807">
                  <c:v>104.13</c:v>
                </c:pt>
                <c:pt idx="3808">
                  <c:v>104.13</c:v>
                </c:pt>
                <c:pt idx="3809">
                  <c:v>104.13</c:v>
                </c:pt>
                <c:pt idx="3810">
                  <c:v>104.31</c:v>
                </c:pt>
                <c:pt idx="3811">
                  <c:v>104.31</c:v>
                </c:pt>
                <c:pt idx="3812">
                  <c:v>104.31</c:v>
                </c:pt>
                <c:pt idx="3813">
                  <c:v>104.31</c:v>
                </c:pt>
                <c:pt idx="3814">
                  <c:v>104.31</c:v>
                </c:pt>
                <c:pt idx="3815">
                  <c:v>104.31</c:v>
                </c:pt>
                <c:pt idx="3816">
                  <c:v>104.31</c:v>
                </c:pt>
                <c:pt idx="3817">
                  <c:v>104.31</c:v>
                </c:pt>
                <c:pt idx="3818">
                  <c:v>104.31</c:v>
                </c:pt>
                <c:pt idx="3819">
                  <c:v>104.31</c:v>
                </c:pt>
                <c:pt idx="3820">
                  <c:v>104.31</c:v>
                </c:pt>
                <c:pt idx="3821">
                  <c:v>104.31</c:v>
                </c:pt>
                <c:pt idx="3822">
                  <c:v>104.31</c:v>
                </c:pt>
                <c:pt idx="3823">
                  <c:v>104.31</c:v>
                </c:pt>
                <c:pt idx="3824">
                  <c:v>104.31</c:v>
                </c:pt>
                <c:pt idx="3825">
                  <c:v>104.31</c:v>
                </c:pt>
                <c:pt idx="3826">
                  <c:v>104.31</c:v>
                </c:pt>
                <c:pt idx="3827">
                  <c:v>104.31</c:v>
                </c:pt>
                <c:pt idx="3828">
                  <c:v>104.31</c:v>
                </c:pt>
                <c:pt idx="3829">
                  <c:v>104.31</c:v>
                </c:pt>
                <c:pt idx="3830">
                  <c:v>104.49299720764161</c:v>
                </c:pt>
                <c:pt idx="3831">
                  <c:v>104.6760013961792</c:v>
                </c:pt>
                <c:pt idx="3832">
                  <c:v>104.6760013961792</c:v>
                </c:pt>
                <c:pt idx="3833">
                  <c:v>104.6760013961792</c:v>
                </c:pt>
                <c:pt idx="3834">
                  <c:v>104.6760013961792</c:v>
                </c:pt>
                <c:pt idx="3835">
                  <c:v>104.6760013961792</c:v>
                </c:pt>
                <c:pt idx="3836">
                  <c:v>104.6760013961792</c:v>
                </c:pt>
                <c:pt idx="3837">
                  <c:v>104.6760013961792</c:v>
                </c:pt>
                <c:pt idx="3838">
                  <c:v>104.6760013961792</c:v>
                </c:pt>
                <c:pt idx="3839">
                  <c:v>104.6760013961792</c:v>
                </c:pt>
                <c:pt idx="3840">
                  <c:v>104.6760013961792</c:v>
                </c:pt>
                <c:pt idx="3841">
                  <c:v>104.6760013961792</c:v>
                </c:pt>
                <c:pt idx="3842">
                  <c:v>104.6760013961792</c:v>
                </c:pt>
                <c:pt idx="3843">
                  <c:v>104.68</c:v>
                </c:pt>
                <c:pt idx="3844">
                  <c:v>104.85899860382081</c:v>
                </c:pt>
                <c:pt idx="3845">
                  <c:v>104.85899860382081</c:v>
                </c:pt>
                <c:pt idx="3846">
                  <c:v>104.85899860382081</c:v>
                </c:pt>
                <c:pt idx="3847">
                  <c:v>104.85899860382081</c:v>
                </c:pt>
                <c:pt idx="3848">
                  <c:v>104.85899860382081</c:v>
                </c:pt>
                <c:pt idx="3849">
                  <c:v>104.85899860382081</c:v>
                </c:pt>
                <c:pt idx="3850">
                  <c:v>104.85899860382081</c:v>
                </c:pt>
                <c:pt idx="3851">
                  <c:v>104.85899860382081</c:v>
                </c:pt>
                <c:pt idx="3852">
                  <c:v>104.85899860382081</c:v>
                </c:pt>
                <c:pt idx="3853">
                  <c:v>104.85899860382081</c:v>
                </c:pt>
                <c:pt idx="3854">
                  <c:v>104.85899860382081</c:v>
                </c:pt>
                <c:pt idx="3855">
                  <c:v>104.85899860382081</c:v>
                </c:pt>
                <c:pt idx="3856">
                  <c:v>104.85899860382081</c:v>
                </c:pt>
                <c:pt idx="3857">
                  <c:v>104.85899860382081</c:v>
                </c:pt>
                <c:pt idx="3858">
                  <c:v>104.85899860382081</c:v>
                </c:pt>
                <c:pt idx="3859">
                  <c:v>104.85899860382081</c:v>
                </c:pt>
                <c:pt idx="3860">
                  <c:v>104.85899860382081</c:v>
                </c:pt>
                <c:pt idx="3861">
                  <c:v>104.85899860382081</c:v>
                </c:pt>
                <c:pt idx="3862">
                  <c:v>104.85899860382081</c:v>
                </c:pt>
                <c:pt idx="3863">
                  <c:v>105.04</c:v>
                </c:pt>
                <c:pt idx="3864">
                  <c:v>105.0420027923584</c:v>
                </c:pt>
                <c:pt idx="3865">
                  <c:v>105.0420027923584</c:v>
                </c:pt>
                <c:pt idx="3866">
                  <c:v>105.0420027923584</c:v>
                </c:pt>
                <c:pt idx="3867">
                  <c:v>105.0420027923584</c:v>
                </c:pt>
                <c:pt idx="3868">
                  <c:v>105.0420027923584</c:v>
                </c:pt>
                <c:pt idx="3869">
                  <c:v>105.0420027923584</c:v>
                </c:pt>
                <c:pt idx="3870">
                  <c:v>105.0420027923584</c:v>
                </c:pt>
                <c:pt idx="3871">
                  <c:v>105.0420027923584</c:v>
                </c:pt>
                <c:pt idx="3872">
                  <c:v>105.0420027923584</c:v>
                </c:pt>
                <c:pt idx="3873">
                  <c:v>105.0420027923584</c:v>
                </c:pt>
                <c:pt idx="3874">
                  <c:v>105.0420027923584</c:v>
                </c:pt>
                <c:pt idx="3875">
                  <c:v>105.0420027923584</c:v>
                </c:pt>
                <c:pt idx="3876">
                  <c:v>105.0420027923584</c:v>
                </c:pt>
                <c:pt idx="3877">
                  <c:v>105.0420027923584</c:v>
                </c:pt>
                <c:pt idx="3878">
                  <c:v>105.22500000000001</c:v>
                </c:pt>
                <c:pt idx="3879">
                  <c:v>105.22500000000001</c:v>
                </c:pt>
                <c:pt idx="3880">
                  <c:v>105.22500000000001</c:v>
                </c:pt>
                <c:pt idx="3881">
                  <c:v>105.22500000000001</c:v>
                </c:pt>
                <c:pt idx="3882">
                  <c:v>105.22500000000001</c:v>
                </c:pt>
                <c:pt idx="3883">
                  <c:v>105.22500000000001</c:v>
                </c:pt>
                <c:pt idx="3884">
                  <c:v>105.22500000000001</c:v>
                </c:pt>
                <c:pt idx="3885">
                  <c:v>105.22500000000001</c:v>
                </c:pt>
                <c:pt idx="3886">
                  <c:v>105.22500000000001</c:v>
                </c:pt>
                <c:pt idx="3887">
                  <c:v>105.22500000000001</c:v>
                </c:pt>
                <c:pt idx="3888">
                  <c:v>105.22500000000001</c:v>
                </c:pt>
                <c:pt idx="3889">
                  <c:v>105.22500000000001</c:v>
                </c:pt>
                <c:pt idx="3890">
                  <c:v>105.22500000000001</c:v>
                </c:pt>
                <c:pt idx="3891">
                  <c:v>105.22500000000001</c:v>
                </c:pt>
                <c:pt idx="3892">
                  <c:v>105.22500000000001</c:v>
                </c:pt>
                <c:pt idx="3893">
                  <c:v>105.22500000000001</c:v>
                </c:pt>
                <c:pt idx="3894">
                  <c:v>105.22500000000001</c:v>
                </c:pt>
                <c:pt idx="3895">
                  <c:v>105.22500000000001</c:v>
                </c:pt>
                <c:pt idx="3896">
                  <c:v>105.22500000000001</c:v>
                </c:pt>
                <c:pt idx="3897">
                  <c:v>105.22500000000001</c:v>
                </c:pt>
                <c:pt idx="3898">
                  <c:v>105.22500000000001</c:v>
                </c:pt>
                <c:pt idx="3899">
                  <c:v>105.59100139617921</c:v>
                </c:pt>
                <c:pt idx="3900">
                  <c:v>105.59100139617921</c:v>
                </c:pt>
                <c:pt idx="3901">
                  <c:v>105.59100139617921</c:v>
                </c:pt>
                <c:pt idx="3902">
                  <c:v>105.59100139617921</c:v>
                </c:pt>
                <c:pt idx="3903">
                  <c:v>105.59100139617921</c:v>
                </c:pt>
                <c:pt idx="3904">
                  <c:v>105.59100139617921</c:v>
                </c:pt>
                <c:pt idx="3905">
                  <c:v>105.59100139617921</c:v>
                </c:pt>
                <c:pt idx="3906">
                  <c:v>105.59100139617921</c:v>
                </c:pt>
                <c:pt idx="3907">
                  <c:v>105.59100139617921</c:v>
                </c:pt>
                <c:pt idx="3908" formatCode="General">
                  <c:v>105.6</c:v>
                </c:pt>
                <c:pt idx="3909" formatCode="General">
                  <c:v>105.6</c:v>
                </c:pt>
                <c:pt idx="3910" formatCode="General">
                  <c:v>105.6</c:v>
                </c:pt>
                <c:pt idx="3911" formatCode="General">
                  <c:v>105.6</c:v>
                </c:pt>
                <c:pt idx="3912" formatCode="General">
                  <c:v>105.6</c:v>
                </c:pt>
                <c:pt idx="3913">
                  <c:v>106.14</c:v>
                </c:pt>
                <c:pt idx="3914">
                  <c:v>106.14</c:v>
                </c:pt>
                <c:pt idx="3915">
                  <c:v>106.14</c:v>
                </c:pt>
                <c:pt idx="3916">
                  <c:v>106.14</c:v>
                </c:pt>
                <c:pt idx="3917">
                  <c:v>106.14</c:v>
                </c:pt>
                <c:pt idx="3918">
                  <c:v>106.14</c:v>
                </c:pt>
                <c:pt idx="3919">
                  <c:v>106.14</c:v>
                </c:pt>
                <c:pt idx="3920">
                  <c:v>106.14</c:v>
                </c:pt>
                <c:pt idx="3921">
                  <c:v>106.14</c:v>
                </c:pt>
                <c:pt idx="3922">
                  <c:v>106.14</c:v>
                </c:pt>
                <c:pt idx="3923">
                  <c:v>106.14</c:v>
                </c:pt>
                <c:pt idx="3924">
                  <c:v>106.14</c:v>
                </c:pt>
                <c:pt idx="3925">
                  <c:v>106.14</c:v>
                </c:pt>
                <c:pt idx="3926">
                  <c:v>106.14</c:v>
                </c:pt>
                <c:pt idx="3927">
                  <c:v>106.14</c:v>
                </c:pt>
                <c:pt idx="3928">
                  <c:v>106.14</c:v>
                </c:pt>
                <c:pt idx="3929">
                  <c:v>106.14</c:v>
                </c:pt>
                <c:pt idx="3930">
                  <c:v>106.32</c:v>
                </c:pt>
                <c:pt idx="3931">
                  <c:v>106.32</c:v>
                </c:pt>
                <c:pt idx="3932">
                  <c:v>106.32</c:v>
                </c:pt>
                <c:pt idx="3933">
                  <c:v>106.32299720764161</c:v>
                </c:pt>
                <c:pt idx="3934">
                  <c:v>106.32299720764161</c:v>
                </c:pt>
                <c:pt idx="3935">
                  <c:v>106.32299720764161</c:v>
                </c:pt>
                <c:pt idx="3936">
                  <c:v>106.32299720764161</c:v>
                </c:pt>
                <c:pt idx="3937">
                  <c:v>106.32299720764161</c:v>
                </c:pt>
                <c:pt idx="3938">
                  <c:v>106.68899860382081</c:v>
                </c:pt>
                <c:pt idx="3939">
                  <c:v>107.05500000000001</c:v>
                </c:pt>
                <c:pt idx="3940">
                  <c:v>107.05500000000001</c:v>
                </c:pt>
                <c:pt idx="3941">
                  <c:v>107.05500000000001</c:v>
                </c:pt>
                <c:pt idx="3942">
                  <c:v>107.05500000000001</c:v>
                </c:pt>
                <c:pt idx="3943">
                  <c:v>107.05500000000001</c:v>
                </c:pt>
                <c:pt idx="3944">
                  <c:v>107.23799720764161</c:v>
                </c:pt>
                <c:pt idx="3945">
                  <c:v>107.23799720764161</c:v>
                </c:pt>
                <c:pt idx="3946">
                  <c:v>107.23799720764161</c:v>
                </c:pt>
                <c:pt idx="3947">
                  <c:v>107.23799720764161</c:v>
                </c:pt>
                <c:pt idx="3948">
                  <c:v>107.23799720764161</c:v>
                </c:pt>
                <c:pt idx="3949">
                  <c:v>107.23799720764161</c:v>
                </c:pt>
                <c:pt idx="3950">
                  <c:v>107.23799720764161</c:v>
                </c:pt>
                <c:pt idx="3951">
                  <c:v>107.42100139617921</c:v>
                </c:pt>
                <c:pt idx="3952">
                  <c:v>107.42100139617921</c:v>
                </c:pt>
                <c:pt idx="3953">
                  <c:v>107.42100139617921</c:v>
                </c:pt>
                <c:pt idx="3954">
                  <c:v>107.42100139617921</c:v>
                </c:pt>
                <c:pt idx="3955">
                  <c:v>107.42100139617921</c:v>
                </c:pt>
                <c:pt idx="3956" formatCode="General">
                  <c:v>107.5</c:v>
                </c:pt>
                <c:pt idx="3957" formatCode="General">
                  <c:v>107.5</c:v>
                </c:pt>
                <c:pt idx="3958" formatCode="General">
                  <c:v>107.5</c:v>
                </c:pt>
                <c:pt idx="3959" formatCode="General">
                  <c:v>107.5</c:v>
                </c:pt>
                <c:pt idx="3960" formatCode="General">
                  <c:v>107.5</c:v>
                </c:pt>
                <c:pt idx="3961" formatCode="General">
                  <c:v>107.5</c:v>
                </c:pt>
                <c:pt idx="3962" formatCode="General">
                  <c:v>107.5</c:v>
                </c:pt>
                <c:pt idx="3963" formatCode="General">
                  <c:v>107.5</c:v>
                </c:pt>
                <c:pt idx="3964" formatCode="General">
                  <c:v>107.5</c:v>
                </c:pt>
                <c:pt idx="3965" formatCode="General">
                  <c:v>107.5</c:v>
                </c:pt>
                <c:pt idx="3966" formatCode="General">
                  <c:v>107.5</c:v>
                </c:pt>
                <c:pt idx="3967">
                  <c:v>107.6</c:v>
                </c:pt>
                <c:pt idx="3968">
                  <c:v>107.6039986038208</c:v>
                </c:pt>
                <c:pt idx="3969">
                  <c:v>107.97</c:v>
                </c:pt>
                <c:pt idx="3970">
                  <c:v>107.97</c:v>
                </c:pt>
                <c:pt idx="3971">
                  <c:v>107.97</c:v>
                </c:pt>
                <c:pt idx="3972">
                  <c:v>107.97</c:v>
                </c:pt>
                <c:pt idx="3973">
                  <c:v>107.97</c:v>
                </c:pt>
                <c:pt idx="3974">
                  <c:v>107.97</c:v>
                </c:pt>
                <c:pt idx="3975">
                  <c:v>107.97</c:v>
                </c:pt>
                <c:pt idx="3976">
                  <c:v>107.97</c:v>
                </c:pt>
                <c:pt idx="3977">
                  <c:v>107.97</c:v>
                </c:pt>
                <c:pt idx="3978">
                  <c:v>107.97</c:v>
                </c:pt>
                <c:pt idx="3979">
                  <c:v>107.97</c:v>
                </c:pt>
                <c:pt idx="3980">
                  <c:v>107.97</c:v>
                </c:pt>
                <c:pt idx="3981">
                  <c:v>107.97</c:v>
                </c:pt>
                <c:pt idx="3982">
                  <c:v>107.97</c:v>
                </c:pt>
                <c:pt idx="3983">
                  <c:v>108.15</c:v>
                </c:pt>
                <c:pt idx="3984">
                  <c:v>108.15</c:v>
                </c:pt>
                <c:pt idx="3985">
                  <c:v>108.15</c:v>
                </c:pt>
                <c:pt idx="3986">
                  <c:v>108.15</c:v>
                </c:pt>
                <c:pt idx="3987">
                  <c:v>108.5189986038208</c:v>
                </c:pt>
                <c:pt idx="3988">
                  <c:v>108.5189986038208</c:v>
                </c:pt>
                <c:pt idx="3989">
                  <c:v>108.5189986038208</c:v>
                </c:pt>
                <c:pt idx="3990">
                  <c:v>108.5189986038208</c:v>
                </c:pt>
                <c:pt idx="3991">
                  <c:v>108.5189986038208</c:v>
                </c:pt>
                <c:pt idx="3992">
                  <c:v>108.5189986038208</c:v>
                </c:pt>
                <c:pt idx="3993">
                  <c:v>108.5189986038208</c:v>
                </c:pt>
                <c:pt idx="3994">
                  <c:v>108.5189986038208</c:v>
                </c:pt>
                <c:pt idx="3995">
                  <c:v>108.5189986038208</c:v>
                </c:pt>
                <c:pt idx="3996">
                  <c:v>108.5189986038208</c:v>
                </c:pt>
                <c:pt idx="3997">
                  <c:v>108.5189986038208</c:v>
                </c:pt>
                <c:pt idx="3998">
                  <c:v>108.5189986038208</c:v>
                </c:pt>
                <c:pt idx="3999">
                  <c:v>108.5189986038208</c:v>
                </c:pt>
                <c:pt idx="4000">
                  <c:v>108.5189986038208</c:v>
                </c:pt>
                <c:pt idx="4001">
                  <c:v>108.5189986038208</c:v>
                </c:pt>
                <c:pt idx="4002">
                  <c:v>108.5189986038208</c:v>
                </c:pt>
                <c:pt idx="4003">
                  <c:v>108.5189986038208</c:v>
                </c:pt>
                <c:pt idx="4004">
                  <c:v>108.5189986038208</c:v>
                </c:pt>
                <c:pt idx="4005">
                  <c:v>108.5189986038208</c:v>
                </c:pt>
                <c:pt idx="4006">
                  <c:v>108.5189986038208</c:v>
                </c:pt>
                <c:pt idx="4007">
                  <c:v>108.5189986038208</c:v>
                </c:pt>
                <c:pt idx="4008">
                  <c:v>108.5189986038208</c:v>
                </c:pt>
                <c:pt idx="4009">
                  <c:v>108.5189986038208</c:v>
                </c:pt>
                <c:pt idx="4010">
                  <c:v>108.5189986038208</c:v>
                </c:pt>
                <c:pt idx="4011">
                  <c:v>108.5189986038208</c:v>
                </c:pt>
                <c:pt idx="4012">
                  <c:v>108.5189986038208</c:v>
                </c:pt>
                <c:pt idx="4013">
                  <c:v>108.5189986038208</c:v>
                </c:pt>
                <c:pt idx="4014">
                  <c:v>108.5189986038208</c:v>
                </c:pt>
                <c:pt idx="4015">
                  <c:v>108.52</c:v>
                </c:pt>
                <c:pt idx="4016">
                  <c:v>108.52</c:v>
                </c:pt>
                <c:pt idx="4017">
                  <c:v>108.52</c:v>
                </c:pt>
                <c:pt idx="4018">
                  <c:v>108.7</c:v>
                </c:pt>
                <c:pt idx="4019">
                  <c:v>108.7020027923584</c:v>
                </c:pt>
                <c:pt idx="4020">
                  <c:v>108.7020027923584</c:v>
                </c:pt>
                <c:pt idx="4021">
                  <c:v>108.7020027923584</c:v>
                </c:pt>
                <c:pt idx="4022">
                  <c:v>108.7020027923584</c:v>
                </c:pt>
                <c:pt idx="4023">
                  <c:v>108.7020027923584</c:v>
                </c:pt>
                <c:pt idx="4024">
                  <c:v>108.7020027923584</c:v>
                </c:pt>
                <c:pt idx="4025">
                  <c:v>108.7020027923584</c:v>
                </c:pt>
                <c:pt idx="4026">
                  <c:v>108.7020027923584</c:v>
                </c:pt>
                <c:pt idx="4027">
                  <c:v>108.7020027923584</c:v>
                </c:pt>
                <c:pt idx="4028">
                  <c:v>108.7020027923584</c:v>
                </c:pt>
                <c:pt idx="4029">
                  <c:v>108.88500000000001</c:v>
                </c:pt>
                <c:pt idx="4030">
                  <c:v>108.89</c:v>
                </c:pt>
                <c:pt idx="4031">
                  <c:v>108.89</c:v>
                </c:pt>
                <c:pt idx="4032">
                  <c:v>108.89</c:v>
                </c:pt>
                <c:pt idx="4033">
                  <c:v>108.89</c:v>
                </c:pt>
                <c:pt idx="4034">
                  <c:v>108.89</c:v>
                </c:pt>
                <c:pt idx="4035">
                  <c:v>108.89</c:v>
                </c:pt>
                <c:pt idx="4036">
                  <c:v>108.89</c:v>
                </c:pt>
                <c:pt idx="4037">
                  <c:v>108.89</c:v>
                </c:pt>
                <c:pt idx="4038">
                  <c:v>109.25</c:v>
                </c:pt>
                <c:pt idx="4039">
                  <c:v>109.25</c:v>
                </c:pt>
                <c:pt idx="4040">
                  <c:v>109.25</c:v>
                </c:pt>
                <c:pt idx="4041">
                  <c:v>109.25</c:v>
                </c:pt>
                <c:pt idx="4042">
                  <c:v>109.25</c:v>
                </c:pt>
                <c:pt idx="4043">
                  <c:v>109.25</c:v>
                </c:pt>
                <c:pt idx="4044">
                  <c:v>109.25</c:v>
                </c:pt>
                <c:pt idx="4045">
                  <c:v>109.25</c:v>
                </c:pt>
                <c:pt idx="4046">
                  <c:v>109.25</c:v>
                </c:pt>
                <c:pt idx="4047">
                  <c:v>109.25100139617921</c:v>
                </c:pt>
                <c:pt idx="4048">
                  <c:v>109.25100139617921</c:v>
                </c:pt>
                <c:pt idx="4049">
                  <c:v>109.25100139617921</c:v>
                </c:pt>
                <c:pt idx="4050">
                  <c:v>109.25100139617921</c:v>
                </c:pt>
                <c:pt idx="4051">
                  <c:v>109.25100139617921</c:v>
                </c:pt>
                <c:pt idx="4052">
                  <c:v>109.25100139617921</c:v>
                </c:pt>
                <c:pt idx="4053">
                  <c:v>109.25100139617921</c:v>
                </c:pt>
                <c:pt idx="4054">
                  <c:v>109.25100139617921</c:v>
                </c:pt>
                <c:pt idx="4055">
                  <c:v>109.25100139617921</c:v>
                </c:pt>
                <c:pt idx="4056">
                  <c:v>109.43399860382081</c:v>
                </c:pt>
                <c:pt idx="4057">
                  <c:v>109.43399860382081</c:v>
                </c:pt>
                <c:pt idx="4058">
                  <c:v>109.43399860382081</c:v>
                </c:pt>
                <c:pt idx="4059">
                  <c:v>109.43399860382081</c:v>
                </c:pt>
                <c:pt idx="4060">
                  <c:v>109.43399860382081</c:v>
                </c:pt>
                <c:pt idx="4061">
                  <c:v>109.43399860382081</c:v>
                </c:pt>
                <c:pt idx="4062">
                  <c:v>109.43399860382081</c:v>
                </c:pt>
                <c:pt idx="4063">
                  <c:v>109.43399860382081</c:v>
                </c:pt>
                <c:pt idx="4064">
                  <c:v>109.43399860382081</c:v>
                </c:pt>
                <c:pt idx="4065">
                  <c:v>109.43399860382081</c:v>
                </c:pt>
                <c:pt idx="4066">
                  <c:v>109.43399860382081</c:v>
                </c:pt>
                <c:pt idx="4067">
                  <c:v>109.43399860382081</c:v>
                </c:pt>
                <c:pt idx="4068">
                  <c:v>109.43399860382081</c:v>
                </c:pt>
                <c:pt idx="4069">
                  <c:v>109.43399860382081</c:v>
                </c:pt>
                <c:pt idx="4070">
                  <c:v>109.43399860382081</c:v>
                </c:pt>
                <c:pt idx="4071">
                  <c:v>109.43399860382081</c:v>
                </c:pt>
                <c:pt idx="4072">
                  <c:v>109.43399860382081</c:v>
                </c:pt>
                <c:pt idx="4073">
                  <c:v>109.43399860382081</c:v>
                </c:pt>
                <c:pt idx="4074">
                  <c:v>109.43399860382081</c:v>
                </c:pt>
                <c:pt idx="4075">
                  <c:v>109.43399860382081</c:v>
                </c:pt>
                <c:pt idx="4076">
                  <c:v>109.43399860382081</c:v>
                </c:pt>
                <c:pt idx="4077">
                  <c:v>109.43399860382081</c:v>
                </c:pt>
                <c:pt idx="4078">
                  <c:v>109.43399860382081</c:v>
                </c:pt>
                <c:pt idx="4079">
                  <c:v>109.43399860382081</c:v>
                </c:pt>
                <c:pt idx="4080">
                  <c:v>109.43399860382081</c:v>
                </c:pt>
                <c:pt idx="4081">
                  <c:v>109.43399860382081</c:v>
                </c:pt>
                <c:pt idx="4082">
                  <c:v>109.43399860382081</c:v>
                </c:pt>
                <c:pt idx="4083">
                  <c:v>109.43399860382081</c:v>
                </c:pt>
                <c:pt idx="4084">
                  <c:v>109.43399860382081</c:v>
                </c:pt>
                <c:pt idx="4085" formatCode="General">
                  <c:v>109.5</c:v>
                </c:pt>
                <c:pt idx="4086" formatCode="General">
                  <c:v>109.5</c:v>
                </c:pt>
                <c:pt idx="4087" formatCode="General">
                  <c:v>109.5</c:v>
                </c:pt>
                <c:pt idx="4088">
                  <c:v>109.61700279235841</c:v>
                </c:pt>
                <c:pt idx="4089">
                  <c:v>109.61700279235841</c:v>
                </c:pt>
                <c:pt idx="4090">
                  <c:v>109.61700279235841</c:v>
                </c:pt>
                <c:pt idx="4091">
                  <c:v>109.61700279235841</c:v>
                </c:pt>
                <c:pt idx="4092">
                  <c:v>109.61700279235841</c:v>
                </c:pt>
                <c:pt idx="4093">
                  <c:v>109.61700279235841</c:v>
                </c:pt>
                <c:pt idx="4094">
                  <c:v>109.61700279235841</c:v>
                </c:pt>
                <c:pt idx="4095">
                  <c:v>109.61700279235841</c:v>
                </c:pt>
                <c:pt idx="4096">
                  <c:v>109.61700279235841</c:v>
                </c:pt>
                <c:pt idx="4097">
                  <c:v>109.8</c:v>
                </c:pt>
                <c:pt idx="4098">
                  <c:v>109.8</c:v>
                </c:pt>
                <c:pt idx="4099">
                  <c:v>109.8</c:v>
                </c:pt>
                <c:pt idx="4100">
                  <c:v>109.8</c:v>
                </c:pt>
                <c:pt idx="4101">
                  <c:v>109.8</c:v>
                </c:pt>
                <c:pt idx="4102">
                  <c:v>109.8</c:v>
                </c:pt>
                <c:pt idx="4103">
                  <c:v>109.8</c:v>
                </c:pt>
                <c:pt idx="4104">
                  <c:v>109.8</c:v>
                </c:pt>
                <c:pt idx="4105">
                  <c:v>109.80000000000001</c:v>
                </c:pt>
                <c:pt idx="4106">
                  <c:v>109.80000000000001</c:v>
                </c:pt>
                <c:pt idx="4107">
                  <c:v>109.80000000000001</c:v>
                </c:pt>
                <c:pt idx="4108">
                  <c:v>109.80000000000001</c:v>
                </c:pt>
                <c:pt idx="4109">
                  <c:v>109.80000000000001</c:v>
                </c:pt>
                <c:pt idx="4110">
                  <c:v>109.80000000000001</c:v>
                </c:pt>
                <c:pt idx="4111">
                  <c:v>109.80000000000001</c:v>
                </c:pt>
                <c:pt idx="4112">
                  <c:v>109.80000000000001</c:v>
                </c:pt>
                <c:pt idx="4113">
                  <c:v>109.80000000000001</c:v>
                </c:pt>
                <c:pt idx="4114">
                  <c:v>109.80000000000001</c:v>
                </c:pt>
                <c:pt idx="4115">
                  <c:v>109.80000000000001</c:v>
                </c:pt>
                <c:pt idx="4116">
                  <c:v>109.80000000000001</c:v>
                </c:pt>
                <c:pt idx="4117">
                  <c:v>109.80000000000001</c:v>
                </c:pt>
                <c:pt idx="4118">
                  <c:v>109.80000000000001</c:v>
                </c:pt>
                <c:pt idx="4119">
                  <c:v>109.80000000000001</c:v>
                </c:pt>
                <c:pt idx="4120">
                  <c:v>109.80000000000001</c:v>
                </c:pt>
                <c:pt idx="4121">
                  <c:v>109.80000000000001</c:v>
                </c:pt>
                <c:pt idx="4122">
                  <c:v>109.80000000000001</c:v>
                </c:pt>
                <c:pt idx="4123">
                  <c:v>109.80000000000001</c:v>
                </c:pt>
                <c:pt idx="4124">
                  <c:v>109.80000000000001</c:v>
                </c:pt>
                <c:pt idx="4125">
                  <c:v>109.98</c:v>
                </c:pt>
                <c:pt idx="4126">
                  <c:v>109.98</c:v>
                </c:pt>
                <c:pt idx="4127">
                  <c:v>109.98</c:v>
                </c:pt>
                <c:pt idx="4128">
                  <c:v>109.98</c:v>
                </c:pt>
                <c:pt idx="4129">
                  <c:v>109.98</c:v>
                </c:pt>
                <c:pt idx="4130">
                  <c:v>109.9829972076416</c:v>
                </c:pt>
                <c:pt idx="4131">
                  <c:v>109.9829972076416</c:v>
                </c:pt>
                <c:pt idx="4132">
                  <c:v>109.9829972076416</c:v>
                </c:pt>
                <c:pt idx="4133">
                  <c:v>109.9829972076416</c:v>
                </c:pt>
                <c:pt idx="4134">
                  <c:v>109.9829972076416</c:v>
                </c:pt>
                <c:pt idx="4135">
                  <c:v>109.9829972076416</c:v>
                </c:pt>
                <c:pt idx="4136">
                  <c:v>109.9829972076416</c:v>
                </c:pt>
                <c:pt idx="4137">
                  <c:v>109.9829972076416</c:v>
                </c:pt>
                <c:pt idx="4138">
                  <c:v>109.9829972076416</c:v>
                </c:pt>
                <c:pt idx="4139">
                  <c:v>109.9829972076416</c:v>
                </c:pt>
                <c:pt idx="4140">
                  <c:v>109.9829972076416</c:v>
                </c:pt>
                <c:pt idx="4141">
                  <c:v>109.9829972076416</c:v>
                </c:pt>
                <c:pt idx="4142">
                  <c:v>109.9829972076416</c:v>
                </c:pt>
                <c:pt idx="4143">
                  <c:v>109.9829972076416</c:v>
                </c:pt>
                <c:pt idx="4144">
                  <c:v>109.9829972076416</c:v>
                </c:pt>
                <c:pt idx="4145">
                  <c:v>109.9829972076416</c:v>
                </c:pt>
                <c:pt idx="4146">
                  <c:v>109.9829972076416</c:v>
                </c:pt>
                <c:pt idx="4147">
                  <c:v>109.9829972076416</c:v>
                </c:pt>
                <c:pt idx="4148">
                  <c:v>109.9829972076416</c:v>
                </c:pt>
                <c:pt idx="4149">
                  <c:v>109.9829972076416</c:v>
                </c:pt>
                <c:pt idx="4150">
                  <c:v>109.9829972076416</c:v>
                </c:pt>
                <c:pt idx="4151">
                  <c:v>109.9829972076416</c:v>
                </c:pt>
                <c:pt idx="4152">
                  <c:v>109.9829972076416</c:v>
                </c:pt>
                <c:pt idx="4153">
                  <c:v>109.9829972076416</c:v>
                </c:pt>
                <c:pt idx="4154">
                  <c:v>109.9829972076416</c:v>
                </c:pt>
                <c:pt idx="4155">
                  <c:v>109.9829972076416</c:v>
                </c:pt>
                <c:pt idx="4156">
                  <c:v>109.9829972076416</c:v>
                </c:pt>
                <c:pt idx="4157">
                  <c:v>109.9829972076416</c:v>
                </c:pt>
                <c:pt idx="4158">
                  <c:v>109.9829972076416</c:v>
                </c:pt>
                <c:pt idx="4159">
                  <c:v>109.9829972076416</c:v>
                </c:pt>
                <c:pt idx="4160">
                  <c:v>109.9829972076416</c:v>
                </c:pt>
                <c:pt idx="4161">
                  <c:v>109.9829972076416</c:v>
                </c:pt>
                <c:pt idx="4162">
                  <c:v>109.9829972076416</c:v>
                </c:pt>
                <c:pt idx="4163">
                  <c:v>109.9829972076416</c:v>
                </c:pt>
                <c:pt idx="4164">
                  <c:v>109.9829972076416</c:v>
                </c:pt>
                <c:pt idx="4165">
                  <c:v>109.9829972076416</c:v>
                </c:pt>
                <c:pt idx="4166">
                  <c:v>109.9829972076416</c:v>
                </c:pt>
                <c:pt idx="4167">
                  <c:v>109.9829972076416</c:v>
                </c:pt>
                <c:pt idx="4168">
                  <c:v>109.9829972076416</c:v>
                </c:pt>
                <c:pt idx="4169">
                  <c:v>109.9829972076416</c:v>
                </c:pt>
                <c:pt idx="4170">
                  <c:v>109.9829972076416</c:v>
                </c:pt>
                <c:pt idx="4171">
                  <c:v>109.9829972076416</c:v>
                </c:pt>
                <c:pt idx="4172">
                  <c:v>109.9829972076416</c:v>
                </c:pt>
                <c:pt idx="4173">
                  <c:v>109.9829972076416</c:v>
                </c:pt>
                <c:pt idx="4174">
                  <c:v>109.9829972076416</c:v>
                </c:pt>
                <c:pt idx="4175">
                  <c:v>109.9829972076416</c:v>
                </c:pt>
                <c:pt idx="4176">
                  <c:v>109.9829972076416</c:v>
                </c:pt>
                <c:pt idx="4177">
                  <c:v>109.9829972076416</c:v>
                </c:pt>
                <c:pt idx="4178">
                  <c:v>109.9829972076416</c:v>
                </c:pt>
                <c:pt idx="4179">
                  <c:v>109.9829972076416</c:v>
                </c:pt>
                <c:pt idx="4180">
                  <c:v>110.1660013961792</c:v>
                </c:pt>
                <c:pt idx="4181">
                  <c:v>110.1660013961792</c:v>
                </c:pt>
                <c:pt idx="4182">
                  <c:v>110.1660013961792</c:v>
                </c:pt>
                <c:pt idx="4183">
                  <c:v>110.1660013961792</c:v>
                </c:pt>
                <c:pt idx="4184">
                  <c:v>110.1660013961792</c:v>
                </c:pt>
                <c:pt idx="4185">
                  <c:v>110.1660013961792</c:v>
                </c:pt>
                <c:pt idx="4186">
                  <c:v>110.1660013961792</c:v>
                </c:pt>
                <c:pt idx="4187">
                  <c:v>110.1660013961792</c:v>
                </c:pt>
                <c:pt idx="4188">
                  <c:v>110.1660013961792</c:v>
                </c:pt>
                <c:pt idx="4189">
                  <c:v>110.1660013961792</c:v>
                </c:pt>
                <c:pt idx="4190">
                  <c:v>110.1660013961792</c:v>
                </c:pt>
                <c:pt idx="4191">
                  <c:v>110.1660013961792</c:v>
                </c:pt>
                <c:pt idx="4192">
                  <c:v>110.1660013961792</c:v>
                </c:pt>
                <c:pt idx="4193">
                  <c:v>110.3489986038208</c:v>
                </c:pt>
                <c:pt idx="4194">
                  <c:v>110.3489986038208</c:v>
                </c:pt>
                <c:pt idx="4195">
                  <c:v>110.3489986038208</c:v>
                </c:pt>
                <c:pt idx="4196">
                  <c:v>110.3489986038208</c:v>
                </c:pt>
                <c:pt idx="4197">
                  <c:v>110.3489986038208</c:v>
                </c:pt>
                <c:pt idx="4198">
                  <c:v>110.3489986038208</c:v>
                </c:pt>
                <c:pt idx="4199">
                  <c:v>110.3489986038208</c:v>
                </c:pt>
                <c:pt idx="4200">
                  <c:v>110.3489986038208</c:v>
                </c:pt>
                <c:pt idx="4201">
                  <c:v>110.3489986038208</c:v>
                </c:pt>
                <c:pt idx="4202">
                  <c:v>110.3489986038208</c:v>
                </c:pt>
                <c:pt idx="4203">
                  <c:v>110.3489986038208</c:v>
                </c:pt>
                <c:pt idx="4204">
                  <c:v>110.3489986038208</c:v>
                </c:pt>
                <c:pt idx="4205">
                  <c:v>110.3489986038208</c:v>
                </c:pt>
                <c:pt idx="4206">
                  <c:v>110.3489986038208</c:v>
                </c:pt>
                <c:pt idx="4207">
                  <c:v>110.3489986038208</c:v>
                </c:pt>
                <c:pt idx="4208">
                  <c:v>110.35</c:v>
                </c:pt>
                <c:pt idx="4209">
                  <c:v>110.35</c:v>
                </c:pt>
                <c:pt idx="4210">
                  <c:v>110.35</c:v>
                </c:pt>
                <c:pt idx="4211">
                  <c:v>110.35</c:v>
                </c:pt>
                <c:pt idx="4212">
                  <c:v>110.35</c:v>
                </c:pt>
                <c:pt idx="4213">
                  <c:v>110.35</c:v>
                </c:pt>
                <c:pt idx="4214">
                  <c:v>110.35</c:v>
                </c:pt>
                <c:pt idx="4215">
                  <c:v>110.53</c:v>
                </c:pt>
                <c:pt idx="4216">
                  <c:v>110.53</c:v>
                </c:pt>
                <c:pt idx="4217">
                  <c:v>110.53</c:v>
                </c:pt>
                <c:pt idx="4218">
                  <c:v>110.53</c:v>
                </c:pt>
                <c:pt idx="4219">
                  <c:v>110.53</c:v>
                </c:pt>
                <c:pt idx="4220">
                  <c:v>110.53</c:v>
                </c:pt>
                <c:pt idx="4221">
                  <c:v>110.53</c:v>
                </c:pt>
                <c:pt idx="4222">
                  <c:v>110.53</c:v>
                </c:pt>
                <c:pt idx="4223">
                  <c:v>110.5320027923584</c:v>
                </c:pt>
                <c:pt idx="4224">
                  <c:v>110.5320027923584</c:v>
                </c:pt>
                <c:pt idx="4225">
                  <c:v>110.5320027923584</c:v>
                </c:pt>
                <c:pt idx="4226">
                  <c:v>110.5320027923584</c:v>
                </c:pt>
                <c:pt idx="4227">
                  <c:v>110.5320027923584</c:v>
                </c:pt>
                <c:pt idx="4228">
                  <c:v>110.5320027923584</c:v>
                </c:pt>
                <c:pt idx="4229">
                  <c:v>110.5320027923584</c:v>
                </c:pt>
                <c:pt idx="4230">
                  <c:v>110.5320027923584</c:v>
                </c:pt>
                <c:pt idx="4231">
                  <c:v>110.5320027923584</c:v>
                </c:pt>
                <c:pt idx="4232">
                  <c:v>110.5320027923584</c:v>
                </c:pt>
                <c:pt idx="4233">
                  <c:v>110.5320027923584</c:v>
                </c:pt>
                <c:pt idx="4234">
                  <c:v>110.5320027923584</c:v>
                </c:pt>
                <c:pt idx="4235">
                  <c:v>110.5320027923584</c:v>
                </c:pt>
                <c:pt idx="4236">
                  <c:v>110.5320027923584</c:v>
                </c:pt>
                <c:pt idx="4237">
                  <c:v>110.5320027923584</c:v>
                </c:pt>
                <c:pt idx="4238">
                  <c:v>110.5320027923584</c:v>
                </c:pt>
                <c:pt idx="4239">
                  <c:v>110.5320027923584</c:v>
                </c:pt>
                <c:pt idx="4240">
                  <c:v>110.5320027923584</c:v>
                </c:pt>
                <c:pt idx="4241">
                  <c:v>110.5320027923584</c:v>
                </c:pt>
                <c:pt idx="4242">
                  <c:v>110.5320027923584</c:v>
                </c:pt>
                <c:pt idx="4243">
                  <c:v>110.5320027923584</c:v>
                </c:pt>
                <c:pt idx="4244">
                  <c:v>110.715</c:v>
                </c:pt>
                <c:pt idx="4245">
                  <c:v>110.715</c:v>
                </c:pt>
                <c:pt idx="4246">
                  <c:v>110.715</c:v>
                </c:pt>
                <c:pt idx="4247">
                  <c:v>110.715</c:v>
                </c:pt>
                <c:pt idx="4248">
                  <c:v>110.715</c:v>
                </c:pt>
                <c:pt idx="4249">
                  <c:v>110.715</c:v>
                </c:pt>
                <c:pt idx="4250">
                  <c:v>110.715</c:v>
                </c:pt>
                <c:pt idx="4251">
                  <c:v>110.715</c:v>
                </c:pt>
                <c:pt idx="4252">
                  <c:v>110.715</c:v>
                </c:pt>
                <c:pt idx="4253">
                  <c:v>110.715</c:v>
                </c:pt>
                <c:pt idx="4254">
                  <c:v>110.715</c:v>
                </c:pt>
                <c:pt idx="4255">
                  <c:v>110.715</c:v>
                </c:pt>
                <c:pt idx="4256">
                  <c:v>110.72</c:v>
                </c:pt>
                <c:pt idx="4257">
                  <c:v>110.72</c:v>
                </c:pt>
                <c:pt idx="4258">
                  <c:v>110.72</c:v>
                </c:pt>
                <c:pt idx="4259">
                  <c:v>110.72</c:v>
                </c:pt>
                <c:pt idx="4260">
                  <c:v>110.72</c:v>
                </c:pt>
                <c:pt idx="4261">
                  <c:v>110.72</c:v>
                </c:pt>
                <c:pt idx="4262">
                  <c:v>110.72</c:v>
                </c:pt>
                <c:pt idx="4263">
                  <c:v>110.72</c:v>
                </c:pt>
                <c:pt idx="4264">
                  <c:v>110.72</c:v>
                </c:pt>
                <c:pt idx="4265">
                  <c:v>110.72</c:v>
                </c:pt>
                <c:pt idx="4266">
                  <c:v>110.72</c:v>
                </c:pt>
                <c:pt idx="4267">
                  <c:v>110.72</c:v>
                </c:pt>
                <c:pt idx="4268">
                  <c:v>110.72</c:v>
                </c:pt>
                <c:pt idx="4269">
                  <c:v>110.72</c:v>
                </c:pt>
                <c:pt idx="4270">
                  <c:v>110.72</c:v>
                </c:pt>
                <c:pt idx="4271">
                  <c:v>110.72</c:v>
                </c:pt>
                <c:pt idx="4272">
                  <c:v>110.72</c:v>
                </c:pt>
                <c:pt idx="4273">
                  <c:v>110.72</c:v>
                </c:pt>
                <c:pt idx="4274">
                  <c:v>110.89799720764161</c:v>
                </c:pt>
                <c:pt idx="4275">
                  <c:v>110.89799720764161</c:v>
                </c:pt>
                <c:pt idx="4276">
                  <c:v>110.89799720764161</c:v>
                </c:pt>
                <c:pt idx="4277">
                  <c:v>110.89799720764161</c:v>
                </c:pt>
                <c:pt idx="4278">
                  <c:v>110.89799720764161</c:v>
                </c:pt>
                <c:pt idx="4279">
                  <c:v>110.9</c:v>
                </c:pt>
                <c:pt idx="4280">
                  <c:v>110.9</c:v>
                </c:pt>
                <c:pt idx="4281">
                  <c:v>110.9</c:v>
                </c:pt>
                <c:pt idx="4282">
                  <c:v>110.9</c:v>
                </c:pt>
                <c:pt idx="4283">
                  <c:v>110.9</c:v>
                </c:pt>
                <c:pt idx="4284">
                  <c:v>110.9</c:v>
                </c:pt>
                <c:pt idx="4285">
                  <c:v>110.9</c:v>
                </c:pt>
                <c:pt idx="4286">
                  <c:v>110.9</c:v>
                </c:pt>
                <c:pt idx="4287">
                  <c:v>110.9</c:v>
                </c:pt>
                <c:pt idx="4288">
                  <c:v>110.9</c:v>
                </c:pt>
                <c:pt idx="4289">
                  <c:v>110.9</c:v>
                </c:pt>
                <c:pt idx="4290">
                  <c:v>110.9</c:v>
                </c:pt>
                <c:pt idx="4291">
                  <c:v>110.9</c:v>
                </c:pt>
                <c:pt idx="4292">
                  <c:v>110.9</c:v>
                </c:pt>
                <c:pt idx="4293">
                  <c:v>110.9</c:v>
                </c:pt>
                <c:pt idx="4294">
                  <c:v>110.9</c:v>
                </c:pt>
                <c:pt idx="4295">
                  <c:v>110.9</c:v>
                </c:pt>
                <c:pt idx="4296">
                  <c:v>111.08</c:v>
                </c:pt>
                <c:pt idx="4297">
                  <c:v>111.08</c:v>
                </c:pt>
                <c:pt idx="4298">
                  <c:v>111.08</c:v>
                </c:pt>
                <c:pt idx="4299">
                  <c:v>111.08</c:v>
                </c:pt>
                <c:pt idx="4300">
                  <c:v>111.08</c:v>
                </c:pt>
                <c:pt idx="4301">
                  <c:v>111.08</c:v>
                </c:pt>
                <c:pt idx="4302">
                  <c:v>111.08</c:v>
                </c:pt>
                <c:pt idx="4303">
                  <c:v>111.08</c:v>
                </c:pt>
                <c:pt idx="4304">
                  <c:v>111.08</c:v>
                </c:pt>
                <c:pt idx="4305">
                  <c:v>111.08</c:v>
                </c:pt>
                <c:pt idx="4306">
                  <c:v>111.08</c:v>
                </c:pt>
                <c:pt idx="4307">
                  <c:v>111.08</c:v>
                </c:pt>
                <c:pt idx="4308">
                  <c:v>111.0810013961792</c:v>
                </c:pt>
                <c:pt idx="4309">
                  <c:v>111.0810013961792</c:v>
                </c:pt>
                <c:pt idx="4310">
                  <c:v>111.0810013961792</c:v>
                </c:pt>
                <c:pt idx="4311">
                  <c:v>111.0810013961792</c:v>
                </c:pt>
                <c:pt idx="4312">
                  <c:v>111.0810013961792</c:v>
                </c:pt>
                <c:pt idx="4313">
                  <c:v>111.0810013961792</c:v>
                </c:pt>
                <c:pt idx="4314">
                  <c:v>111.26</c:v>
                </c:pt>
                <c:pt idx="4315">
                  <c:v>111.26</c:v>
                </c:pt>
                <c:pt idx="4316">
                  <c:v>111.26</c:v>
                </c:pt>
                <c:pt idx="4317">
                  <c:v>111.26</c:v>
                </c:pt>
                <c:pt idx="4318">
                  <c:v>111.26</c:v>
                </c:pt>
                <c:pt idx="4319">
                  <c:v>111.26</c:v>
                </c:pt>
                <c:pt idx="4320">
                  <c:v>111.26</c:v>
                </c:pt>
                <c:pt idx="4321">
                  <c:v>111.26</c:v>
                </c:pt>
                <c:pt idx="4322">
                  <c:v>111.26399860382081</c:v>
                </c:pt>
                <c:pt idx="4323">
                  <c:v>111.26399860382081</c:v>
                </c:pt>
                <c:pt idx="4324">
                  <c:v>111.26399860382081</c:v>
                </c:pt>
                <c:pt idx="4325">
                  <c:v>111.26399860382081</c:v>
                </c:pt>
                <c:pt idx="4326">
                  <c:v>111.26399860382081</c:v>
                </c:pt>
                <c:pt idx="4327">
                  <c:v>111.26399860382081</c:v>
                </c:pt>
                <c:pt idx="4328">
                  <c:v>111.26399860382081</c:v>
                </c:pt>
                <c:pt idx="4329">
                  <c:v>111.26399860382081</c:v>
                </c:pt>
                <c:pt idx="4330">
                  <c:v>111.26399860382081</c:v>
                </c:pt>
                <c:pt idx="4331">
                  <c:v>111.26399860382081</c:v>
                </c:pt>
                <c:pt idx="4332">
                  <c:v>111.26399860382081</c:v>
                </c:pt>
                <c:pt idx="4333">
                  <c:v>111.26399860382081</c:v>
                </c:pt>
                <c:pt idx="4334">
                  <c:v>111.26399860382081</c:v>
                </c:pt>
                <c:pt idx="4335">
                  <c:v>111.26399860382081</c:v>
                </c:pt>
                <c:pt idx="4336">
                  <c:v>111.26399860382081</c:v>
                </c:pt>
                <c:pt idx="4337">
                  <c:v>111.26399860382081</c:v>
                </c:pt>
                <c:pt idx="4338">
                  <c:v>111.26399860382081</c:v>
                </c:pt>
                <c:pt idx="4339">
                  <c:v>111.26399860382081</c:v>
                </c:pt>
                <c:pt idx="4340">
                  <c:v>111.26399860382081</c:v>
                </c:pt>
                <c:pt idx="4341">
                  <c:v>111.26399860382081</c:v>
                </c:pt>
                <c:pt idx="4342">
                  <c:v>111.26399860382081</c:v>
                </c:pt>
                <c:pt idx="4343">
                  <c:v>111.4470027923584</c:v>
                </c:pt>
                <c:pt idx="4344">
                  <c:v>111.4470027923584</c:v>
                </c:pt>
                <c:pt idx="4345">
                  <c:v>111.4470027923584</c:v>
                </c:pt>
                <c:pt idx="4346">
                  <c:v>111.4470027923584</c:v>
                </c:pt>
                <c:pt idx="4347">
                  <c:v>111.4470027923584</c:v>
                </c:pt>
                <c:pt idx="4348">
                  <c:v>111.4470027923584</c:v>
                </c:pt>
                <c:pt idx="4349">
                  <c:v>111.4470027923584</c:v>
                </c:pt>
                <c:pt idx="4350">
                  <c:v>111.4470027923584</c:v>
                </c:pt>
                <c:pt idx="4351">
                  <c:v>111.4470027923584</c:v>
                </c:pt>
                <c:pt idx="4352">
                  <c:v>111.4470027923584</c:v>
                </c:pt>
                <c:pt idx="4353">
                  <c:v>111.4470027923584</c:v>
                </c:pt>
                <c:pt idx="4354">
                  <c:v>111.4470027923584</c:v>
                </c:pt>
                <c:pt idx="4355">
                  <c:v>111.4470027923584</c:v>
                </c:pt>
                <c:pt idx="4356">
                  <c:v>111.4470027923584</c:v>
                </c:pt>
                <c:pt idx="4357">
                  <c:v>111.4470027923584</c:v>
                </c:pt>
                <c:pt idx="4358">
                  <c:v>111.4470027923584</c:v>
                </c:pt>
                <c:pt idx="4359">
                  <c:v>111.4470027923584</c:v>
                </c:pt>
                <c:pt idx="4360">
                  <c:v>111.4470027923584</c:v>
                </c:pt>
                <c:pt idx="4361">
                  <c:v>111.4470027923584</c:v>
                </c:pt>
                <c:pt idx="4362">
                  <c:v>111.4470027923584</c:v>
                </c:pt>
                <c:pt idx="4363">
                  <c:v>111.4470027923584</c:v>
                </c:pt>
                <c:pt idx="4364">
                  <c:v>111.4470027923584</c:v>
                </c:pt>
                <c:pt idx="4365">
                  <c:v>111.63000000000001</c:v>
                </c:pt>
                <c:pt idx="4366">
                  <c:v>111.63000000000001</c:v>
                </c:pt>
                <c:pt idx="4367">
                  <c:v>111.63000000000001</c:v>
                </c:pt>
                <c:pt idx="4368">
                  <c:v>111.63000000000001</c:v>
                </c:pt>
                <c:pt idx="4369">
                  <c:v>111.63000000000001</c:v>
                </c:pt>
                <c:pt idx="4370">
                  <c:v>111.63000000000001</c:v>
                </c:pt>
                <c:pt idx="4371">
                  <c:v>111.63000000000001</c:v>
                </c:pt>
                <c:pt idx="4372">
                  <c:v>111.63000000000001</c:v>
                </c:pt>
                <c:pt idx="4373">
                  <c:v>111.63000000000001</c:v>
                </c:pt>
                <c:pt idx="4374">
                  <c:v>111.63000000000001</c:v>
                </c:pt>
                <c:pt idx="4375">
                  <c:v>111.63000000000001</c:v>
                </c:pt>
                <c:pt idx="4376">
                  <c:v>111.63000000000001</c:v>
                </c:pt>
                <c:pt idx="4377">
                  <c:v>111.63000000000001</c:v>
                </c:pt>
                <c:pt idx="4378">
                  <c:v>111.63000000000001</c:v>
                </c:pt>
                <c:pt idx="4379">
                  <c:v>111.63000000000001</c:v>
                </c:pt>
                <c:pt idx="4380">
                  <c:v>111.63000000000001</c:v>
                </c:pt>
                <c:pt idx="4381">
                  <c:v>111.63000000000001</c:v>
                </c:pt>
                <c:pt idx="4382">
                  <c:v>111.63000000000001</c:v>
                </c:pt>
                <c:pt idx="4383">
                  <c:v>111.63000000000001</c:v>
                </c:pt>
                <c:pt idx="4384">
                  <c:v>111.63000000000001</c:v>
                </c:pt>
                <c:pt idx="4385">
                  <c:v>111.63000000000001</c:v>
                </c:pt>
                <c:pt idx="4386">
                  <c:v>111.63000000000001</c:v>
                </c:pt>
                <c:pt idx="4387">
                  <c:v>111.63000000000001</c:v>
                </c:pt>
                <c:pt idx="4388">
                  <c:v>111.63000000000001</c:v>
                </c:pt>
                <c:pt idx="4389">
                  <c:v>111.63000000000001</c:v>
                </c:pt>
                <c:pt idx="4390">
                  <c:v>111.63000000000001</c:v>
                </c:pt>
                <c:pt idx="4391">
                  <c:v>111.63000000000001</c:v>
                </c:pt>
                <c:pt idx="4392">
                  <c:v>111.63000000000001</c:v>
                </c:pt>
                <c:pt idx="4393">
                  <c:v>111.63000000000001</c:v>
                </c:pt>
                <c:pt idx="4394">
                  <c:v>111.63000000000001</c:v>
                </c:pt>
                <c:pt idx="4395">
                  <c:v>111.63000000000001</c:v>
                </c:pt>
                <c:pt idx="4396">
                  <c:v>111.63000000000001</c:v>
                </c:pt>
                <c:pt idx="4397">
                  <c:v>111.63000000000001</c:v>
                </c:pt>
                <c:pt idx="4398">
                  <c:v>111.63000000000001</c:v>
                </c:pt>
                <c:pt idx="4399">
                  <c:v>111.63000000000001</c:v>
                </c:pt>
                <c:pt idx="4400">
                  <c:v>111.63000000000001</c:v>
                </c:pt>
                <c:pt idx="4401">
                  <c:v>111.63000000000001</c:v>
                </c:pt>
                <c:pt idx="4402">
                  <c:v>111.63000000000001</c:v>
                </c:pt>
                <c:pt idx="4403">
                  <c:v>111.63000000000001</c:v>
                </c:pt>
                <c:pt idx="4404">
                  <c:v>111.63000000000001</c:v>
                </c:pt>
                <c:pt idx="4405">
                  <c:v>111.63000000000001</c:v>
                </c:pt>
                <c:pt idx="4406">
                  <c:v>111.63000000000001</c:v>
                </c:pt>
                <c:pt idx="4407">
                  <c:v>111.63000000000001</c:v>
                </c:pt>
                <c:pt idx="4408">
                  <c:v>111.63000000000001</c:v>
                </c:pt>
                <c:pt idx="4409">
                  <c:v>111.63000000000001</c:v>
                </c:pt>
                <c:pt idx="4410">
                  <c:v>111.63000000000001</c:v>
                </c:pt>
                <c:pt idx="4411">
                  <c:v>111.63000000000001</c:v>
                </c:pt>
                <c:pt idx="4412">
                  <c:v>111.63000000000001</c:v>
                </c:pt>
                <c:pt idx="4413">
                  <c:v>111.63000000000001</c:v>
                </c:pt>
                <c:pt idx="4414">
                  <c:v>111.63000000000001</c:v>
                </c:pt>
                <c:pt idx="4415">
                  <c:v>111.63000000000001</c:v>
                </c:pt>
                <c:pt idx="4416">
                  <c:v>111.63000000000001</c:v>
                </c:pt>
                <c:pt idx="4417">
                  <c:v>111.63000000000001</c:v>
                </c:pt>
                <c:pt idx="4418">
                  <c:v>111.63000000000001</c:v>
                </c:pt>
                <c:pt idx="4419">
                  <c:v>111.63000000000001</c:v>
                </c:pt>
                <c:pt idx="4420">
                  <c:v>111.63000000000001</c:v>
                </c:pt>
                <c:pt idx="4421">
                  <c:v>111.63000000000001</c:v>
                </c:pt>
                <c:pt idx="4422">
                  <c:v>111.63000000000001</c:v>
                </c:pt>
                <c:pt idx="4423">
                  <c:v>111.63000000000001</c:v>
                </c:pt>
                <c:pt idx="4424">
                  <c:v>111.63000000000001</c:v>
                </c:pt>
                <c:pt idx="4425">
                  <c:v>111.63000000000001</c:v>
                </c:pt>
                <c:pt idx="4426">
                  <c:v>111.63000000000001</c:v>
                </c:pt>
                <c:pt idx="4427">
                  <c:v>111.63000000000001</c:v>
                </c:pt>
                <c:pt idx="4428">
                  <c:v>111.63000000000001</c:v>
                </c:pt>
                <c:pt idx="4429">
                  <c:v>111.63000000000001</c:v>
                </c:pt>
                <c:pt idx="4430">
                  <c:v>111.63000000000001</c:v>
                </c:pt>
                <c:pt idx="4431">
                  <c:v>111.63000000000001</c:v>
                </c:pt>
                <c:pt idx="4432" formatCode="General">
                  <c:v>111.7</c:v>
                </c:pt>
                <c:pt idx="4433" formatCode="General">
                  <c:v>111.7</c:v>
                </c:pt>
                <c:pt idx="4434" formatCode="General">
                  <c:v>111.7</c:v>
                </c:pt>
                <c:pt idx="4435" formatCode="General">
                  <c:v>111.7</c:v>
                </c:pt>
                <c:pt idx="4436" formatCode="General">
                  <c:v>111.7</c:v>
                </c:pt>
                <c:pt idx="4437" formatCode="General">
                  <c:v>111.7</c:v>
                </c:pt>
                <c:pt idx="4438" formatCode="General">
                  <c:v>111.7</c:v>
                </c:pt>
                <c:pt idx="4439" formatCode="General">
                  <c:v>111.7</c:v>
                </c:pt>
                <c:pt idx="4440" formatCode="General">
                  <c:v>111.7</c:v>
                </c:pt>
                <c:pt idx="4441" formatCode="General">
                  <c:v>111.7</c:v>
                </c:pt>
                <c:pt idx="4442" formatCode="General">
                  <c:v>111.7</c:v>
                </c:pt>
                <c:pt idx="4443">
                  <c:v>111.8129972076416</c:v>
                </c:pt>
                <c:pt idx="4444">
                  <c:v>111.8129972076416</c:v>
                </c:pt>
                <c:pt idx="4445">
                  <c:v>111.8129972076416</c:v>
                </c:pt>
                <c:pt idx="4446">
                  <c:v>111.8129972076416</c:v>
                </c:pt>
                <c:pt idx="4447">
                  <c:v>111.8129972076416</c:v>
                </c:pt>
                <c:pt idx="4448">
                  <c:v>111.8129972076416</c:v>
                </c:pt>
                <c:pt idx="4449">
                  <c:v>111.8129972076416</c:v>
                </c:pt>
                <c:pt idx="4450">
                  <c:v>111.8129972076416</c:v>
                </c:pt>
                <c:pt idx="4451">
                  <c:v>111.8129972076416</c:v>
                </c:pt>
                <c:pt idx="4452">
                  <c:v>111.8129972076416</c:v>
                </c:pt>
                <c:pt idx="4453">
                  <c:v>111.8129972076416</c:v>
                </c:pt>
                <c:pt idx="4454">
                  <c:v>111.8129972076416</c:v>
                </c:pt>
                <c:pt idx="4455">
                  <c:v>111.8129972076416</c:v>
                </c:pt>
                <c:pt idx="4456">
                  <c:v>111.8129972076416</c:v>
                </c:pt>
                <c:pt idx="4457">
                  <c:v>111.8129972076416</c:v>
                </c:pt>
                <c:pt idx="4458">
                  <c:v>111.8129972076416</c:v>
                </c:pt>
                <c:pt idx="4459">
                  <c:v>111.99600139617921</c:v>
                </c:pt>
                <c:pt idx="4460">
                  <c:v>111.99600139617921</c:v>
                </c:pt>
                <c:pt idx="4461">
                  <c:v>111.99600139617921</c:v>
                </c:pt>
                <c:pt idx="4462">
                  <c:v>111.99600139617921</c:v>
                </c:pt>
                <c:pt idx="4463">
                  <c:v>111.99600139617921</c:v>
                </c:pt>
                <c:pt idx="4464">
                  <c:v>111.99600139617921</c:v>
                </c:pt>
                <c:pt idx="4465">
                  <c:v>111.99600139617921</c:v>
                </c:pt>
                <c:pt idx="4466">
                  <c:v>111.99600139617921</c:v>
                </c:pt>
                <c:pt idx="4467">
                  <c:v>111.99600139617921</c:v>
                </c:pt>
                <c:pt idx="4468">
                  <c:v>111.99600139617921</c:v>
                </c:pt>
                <c:pt idx="4469">
                  <c:v>111.99600139617921</c:v>
                </c:pt>
                <c:pt idx="4470">
                  <c:v>111.99600139617921</c:v>
                </c:pt>
                <c:pt idx="4471">
                  <c:v>111.99600139617921</c:v>
                </c:pt>
                <c:pt idx="4472">
                  <c:v>111.99600139617921</c:v>
                </c:pt>
                <c:pt idx="4473">
                  <c:v>111.99600139617921</c:v>
                </c:pt>
                <c:pt idx="4474">
                  <c:v>111.99600139617921</c:v>
                </c:pt>
                <c:pt idx="4475">
                  <c:v>111.99600139617921</c:v>
                </c:pt>
                <c:pt idx="4476">
                  <c:v>111.99600139617921</c:v>
                </c:pt>
                <c:pt idx="4477">
                  <c:v>111.99600139617921</c:v>
                </c:pt>
                <c:pt idx="4478">
                  <c:v>111.99600139617921</c:v>
                </c:pt>
                <c:pt idx="4479">
                  <c:v>111.99600139617921</c:v>
                </c:pt>
                <c:pt idx="4480">
                  <c:v>111.99600139617921</c:v>
                </c:pt>
                <c:pt idx="4481">
                  <c:v>111.99600139617921</c:v>
                </c:pt>
                <c:pt idx="4482">
                  <c:v>111.99600139617921</c:v>
                </c:pt>
                <c:pt idx="4483">
                  <c:v>111.99600139617921</c:v>
                </c:pt>
                <c:pt idx="4484">
                  <c:v>111.99600139617921</c:v>
                </c:pt>
                <c:pt idx="4485">
                  <c:v>111.99600139617921</c:v>
                </c:pt>
                <c:pt idx="4486">
                  <c:v>111.99600139617921</c:v>
                </c:pt>
                <c:pt idx="4487">
                  <c:v>111.99600139617921</c:v>
                </c:pt>
                <c:pt idx="4488">
                  <c:v>111.99600139617921</c:v>
                </c:pt>
                <c:pt idx="4489">
                  <c:v>111.99600139617921</c:v>
                </c:pt>
                <c:pt idx="4490">
                  <c:v>111.99600139617921</c:v>
                </c:pt>
                <c:pt idx="4491">
                  <c:v>111.99600139617921</c:v>
                </c:pt>
                <c:pt idx="4492">
                  <c:v>111.99600139617921</c:v>
                </c:pt>
                <c:pt idx="4493">
                  <c:v>111.99600139617921</c:v>
                </c:pt>
                <c:pt idx="4494">
                  <c:v>111.99600139617921</c:v>
                </c:pt>
                <c:pt idx="4495">
                  <c:v>111.99600139617921</c:v>
                </c:pt>
                <c:pt idx="4496">
                  <c:v>112.1789986038208</c:v>
                </c:pt>
                <c:pt idx="4497">
                  <c:v>112.1789986038208</c:v>
                </c:pt>
                <c:pt idx="4498">
                  <c:v>112.1789986038208</c:v>
                </c:pt>
                <c:pt idx="4499">
                  <c:v>112.1789986038208</c:v>
                </c:pt>
                <c:pt idx="4500">
                  <c:v>112.1789986038208</c:v>
                </c:pt>
                <c:pt idx="4501">
                  <c:v>112.1789986038208</c:v>
                </c:pt>
                <c:pt idx="4502">
                  <c:v>112.1789986038208</c:v>
                </c:pt>
                <c:pt idx="4503">
                  <c:v>112.1789986038208</c:v>
                </c:pt>
                <c:pt idx="4504">
                  <c:v>112.1789986038208</c:v>
                </c:pt>
                <c:pt idx="4505">
                  <c:v>112.1789986038208</c:v>
                </c:pt>
                <c:pt idx="4506">
                  <c:v>112.1789986038208</c:v>
                </c:pt>
                <c:pt idx="4507">
                  <c:v>112.1789986038208</c:v>
                </c:pt>
                <c:pt idx="4508">
                  <c:v>112.1789986038208</c:v>
                </c:pt>
                <c:pt idx="4509">
                  <c:v>112.1789986038208</c:v>
                </c:pt>
                <c:pt idx="4510">
                  <c:v>112.18</c:v>
                </c:pt>
                <c:pt idx="4511">
                  <c:v>112.36</c:v>
                </c:pt>
                <c:pt idx="4512">
                  <c:v>112.36</c:v>
                </c:pt>
                <c:pt idx="4513">
                  <c:v>112.36</c:v>
                </c:pt>
                <c:pt idx="4514">
                  <c:v>112.36</c:v>
                </c:pt>
                <c:pt idx="4515">
                  <c:v>112.36</c:v>
                </c:pt>
                <c:pt idx="4516">
                  <c:v>112.36</c:v>
                </c:pt>
                <c:pt idx="4517">
                  <c:v>112.36</c:v>
                </c:pt>
                <c:pt idx="4518">
                  <c:v>112.36</c:v>
                </c:pt>
                <c:pt idx="4519">
                  <c:v>112.36</c:v>
                </c:pt>
                <c:pt idx="4520">
                  <c:v>112.3620027923584</c:v>
                </c:pt>
                <c:pt idx="4521">
                  <c:v>112.3620027923584</c:v>
                </c:pt>
                <c:pt idx="4522">
                  <c:v>112.3620027923584</c:v>
                </c:pt>
                <c:pt idx="4523">
                  <c:v>112.3620027923584</c:v>
                </c:pt>
                <c:pt idx="4524">
                  <c:v>112.3620027923584</c:v>
                </c:pt>
                <c:pt idx="4525">
                  <c:v>112.3620027923584</c:v>
                </c:pt>
                <c:pt idx="4526">
                  <c:v>112.3620027923584</c:v>
                </c:pt>
                <c:pt idx="4527">
                  <c:v>112.3620027923584</c:v>
                </c:pt>
                <c:pt idx="4528">
                  <c:v>112.3620027923584</c:v>
                </c:pt>
                <c:pt idx="4529">
                  <c:v>112.3620027923584</c:v>
                </c:pt>
                <c:pt idx="4530">
                  <c:v>112.3620027923584</c:v>
                </c:pt>
                <c:pt idx="4531">
                  <c:v>112.3620027923584</c:v>
                </c:pt>
                <c:pt idx="4532">
                  <c:v>112.3620027923584</c:v>
                </c:pt>
                <c:pt idx="4533">
                  <c:v>112.3620027923584</c:v>
                </c:pt>
                <c:pt idx="4534">
                  <c:v>112.3620027923584</c:v>
                </c:pt>
                <c:pt idx="4535">
                  <c:v>112.3620027923584</c:v>
                </c:pt>
                <c:pt idx="4536">
                  <c:v>112.3620027923584</c:v>
                </c:pt>
                <c:pt idx="4537">
                  <c:v>112.545</c:v>
                </c:pt>
                <c:pt idx="4538">
                  <c:v>112.545</c:v>
                </c:pt>
                <c:pt idx="4539">
                  <c:v>112.545</c:v>
                </c:pt>
                <c:pt idx="4540">
                  <c:v>112.545</c:v>
                </c:pt>
                <c:pt idx="4541">
                  <c:v>112.545</c:v>
                </c:pt>
                <c:pt idx="4542">
                  <c:v>112.545</c:v>
                </c:pt>
                <c:pt idx="4543">
                  <c:v>112.545</c:v>
                </c:pt>
                <c:pt idx="4544">
                  <c:v>112.545</c:v>
                </c:pt>
                <c:pt idx="4545">
                  <c:v>112.545</c:v>
                </c:pt>
                <c:pt idx="4546">
                  <c:v>112.545</c:v>
                </c:pt>
                <c:pt idx="4547">
                  <c:v>112.545</c:v>
                </c:pt>
                <c:pt idx="4548">
                  <c:v>112.545</c:v>
                </c:pt>
                <c:pt idx="4549">
                  <c:v>112.545</c:v>
                </c:pt>
                <c:pt idx="4550">
                  <c:v>112.545</c:v>
                </c:pt>
                <c:pt idx="4551">
                  <c:v>112.545</c:v>
                </c:pt>
                <c:pt idx="4552">
                  <c:v>112.545</c:v>
                </c:pt>
                <c:pt idx="4553">
                  <c:v>112.545</c:v>
                </c:pt>
                <c:pt idx="4554">
                  <c:v>112.545</c:v>
                </c:pt>
                <c:pt idx="4555">
                  <c:v>112.545</c:v>
                </c:pt>
                <c:pt idx="4556">
                  <c:v>112.545</c:v>
                </c:pt>
                <c:pt idx="4557">
                  <c:v>112.545</c:v>
                </c:pt>
                <c:pt idx="4558">
                  <c:v>112.545</c:v>
                </c:pt>
                <c:pt idx="4559">
                  <c:v>112.545</c:v>
                </c:pt>
                <c:pt idx="4560">
                  <c:v>112.545</c:v>
                </c:pt>
                <c:pt idx="4561">
                  <c:v>112.72799720764161</c:v>
                </c:pt>
                <c:pt idx="4562">
                  <c:v>112.72799720764161</c:v>
                </c:pt>
                <c:pt idx="4563">
                  <c:v>112.72799720764161</c:v>
                </c:pt>
                <c:pt idx="4564">
                  <c:v>112.72799720764161</c:v>
                </c:pt>
                <c:pt idx="4565">
                  <c:v>112.72799720764161</c:v>
                </c:pt>
                <c:pt idx="4566">
                  <c:v>112.72799720764161</c:v>
                </c:pt>
                <c:pt idx="4567">
                  <c:v>112.72799720764161</c:v>
                </c:pt>
                <c:pt idx="4568">
                  <c:v>112.72799720764161</c:v>
                </c:pt>
                <c:pt idx="4569">
                  <c:v>112.72799720764161</c:v>
                </c:pt>
                <c:pt idx="4570">
                  <c:v>112.72799720764161</c:v>
                </c:pt>
                <c:pt idx="4571">
                  <c:v>112.72799720764161</c:v>
                </c:pt>
                <c:pt idx="4572">
                  <c:v>112.72799720764161</c:v>
                </c:pt>
                <c:pt idx="4573">
                  <c:v>112.72799720764161</c:v>
                </c:pt>
                <c:pt idx="4574">
                  <c:v>112.72799720764161</c:v>
                </c:pt>
                <c:pt idx="4575">
                  <c:v>112.72799720764161</c:v>
                </c:pt>
                <c:pt idx="4576">
                  <c:v>112.72799720764161</c:v>
                </c:pt>
                <c:pt idx="4577">
                  <c:v>112.72799720764161</c:v>
                </c:pt>
                <c:pt idx="4578">
                  <c:v>112.72799720764161</c:v>
                </c:pt>
                <c:pt idx="4579">
                  <c:v>112.72799720764161</c:v>
                </c:pt>
                <c:pt idx="4580">
                  <c:v>112.72799720764161</c:v>
                </c:pt>
                <c:pt idx="4581">
                  <c:v>112.72799720764161</c:v>
                </c:pt>
                <c:pt idx="4582">
                  <c:v>112.72799720764161</c:v>
                </c:pt>
                <c:pt idx="4583">
                  <c:v>112.72799720764161</c:v>
                </c:pt>
                <c:pt idx="4584">
                  <c:v>112.72799720764161</c:v>
                </c:pt>
                <c:pt idx="4585">
                  <c:v>112.72799720764161</c:v>
                </c:pt>
                <c:pt idx="4586">
                  <c:v>112.72799720764161</c:v>
                </c:pt>
                <c:pt idx="4587">
                  <c:v>112.72799720764161</c:v>
                </c:pt>
                <c:pt idx="4588">
                  <c:v>112.72799720764161</c:v>
                </c:pt>
                <c:pt idx="4589">
                  <c:v>112.72799720764161</c:v>
                </c:pt>
                <c:pt idx="4590">
                  <c:v>112.72799720764161</c:v>
                </c:pt>
                <c:pt idx="4591">
                  <c:v>112.72799720764161</c:v>
                </c:pt>
                <c:pt idx="4592">
                  <c:v>112.72799720764161</c:v>
                </c:pt>
                <c:pt idx="4593">
                  <c:v>112.72799720764161</c:v>
                </c:pt>
                <c:pt idx="4594">
                  <c:v>112.72799720764161</c:v>
                </c:pt>
                <c:pt idx="4595">
                  <c:v>112.72799720764161</c:v>
                </c:pt>
                <c:pt idx="4596">
                  <c:v>112.72799720764161</c:v>
                </c:pt>
                <c:pt idx="4597">
                  <c:v>112.72799720764161</c:v>
                </c:pt>
                <c:pt idx="4598">
                  <c:v>112.72799720764161</c:v>
                </c:pt>
                <c:pt idx="4599">
                  <c:v>112.72799720764161</c:v>
                </c:pt>
                <c:pt idx="4600">
                  <c:v>112.72799720764161</c:v>
                </c:pt>
                <c:pt idx="4601">
                  <c:v>112.72799720764161</c:v>
                </c:pt>
                <c:pt idx="4602">
                  <c:v>112.72799720764161</c:v>
                </c:pt>
                <c:pt idx="4603">
                  <c:v>112.73</c:v>
                </c:pt>
                <c:pt idx="4604">
                  <c:v>112.73</c:v>
                </c:pt>
                <c:pt idx="4605">
                  <c:v>112.73</c:v>
                </c:pt>
                <c:pt idx="4606">
                  <c:v>112.73</c:v>
                </c:pt>
                <c:pt idx="4607">
                  <c:v>112.91</c:v>
                </c:pt>
                <c:pt idx="4608">
                  <c:v>112.91</c:v>
                </c:pt>
                <c:pt idx="4609">
                  <c:v>112.91</c:v>
                </c:pt>
                <c:pt idx="4610">
                  <c:v>112.91</c:v>
                </c:pt>
                <c:pt idx="4611">
                  <c:v>112.9110013961792</c:v>
                </c:pt>
                <c:pt idx="4612">
                  <c:v>112.9110013961792</c:v>
                </c:pt>
                <c:pt idx="4613">
                  <c:v>112.9110013961792</c:v>
                </c:pt>
                <c:pt idx="4614">
                  <c:v>112.9110013961792</c:v>
                </c:pt>
                <c:pt idx="4615">
                  <c:v>112.9110013961792</c:v>
                </c:pt>
                <c:pt idx="4616">
                  <c:v>113.09</c:v>
                </c:pt>
                <c:pt idx="4617">
                  <c:v>113.09</c:v>
                </c:pt>
                <c:pt idx="4618">
                  <c:v>113.09</c:v>
                </c:pt>
                <c:pt idx="4619">
                  <c:v>113.09</c:v>
                </c:pt>
                <c:pt idx="4620">
                  <c:v>113.09</c:v>
                </c:pt>
                <c:pt idx="4621">
                  <c:v>113.09</c:v>
                </c:pt>
                <c:pt idx="4622">
                  <c:v>113.09</c:v>
                </c:pt>
                <c:pt idx="4623">
                  <c:v>113.09</c:v>
                </c:pt>
                <c:pt idx="4624">
                  <c:v>113.09</c:v>
                </c:pt>
                <c:pt idx="4625">
                  <c:v>113.09</c:v>
                </c:pt>
                <c:pt idx="4626">
                  <c:v>113.09</c:v>
                </c:pt>
                <c:pt idx="4627">
                  <c:v>113.09</c:v>
                </c:pt>
                <c:pt idx="4628">
                  <c:v>113.09</c:v>
                </c:pt>
                <c:pt idx="4629">
                  <c:v>113.09</c:v>
                </c:pt>
                <c:pt idx="4630">
                  <c:v>113.46000000000001</c:v>
                </c:pt>
                <c:pt idx="4631">
                  <c:v>113.46000000000001</c:v>
                </c:pt>
                <c:pt idx="4632">
                  <c:v>113.46000000000001</c:v>
                </c:pt>
                <c:pt idx="4633">
                  <c:v>113.46000000000001</c:v>
                </c:pt>
                <c:pt idx="4634">
                  <c:v>113.46000000000001</c:v>
                </c:pt>
                <c:pt idx="4635">
                  <c:v>113.46000000000001</c:v>
                </c:pt>
                <c:pt idx="4636">
                  <c:v>113.46000000000001</c:v>
                </c:pt>
                <c:pt idx="4637">
                  <c:v>113.46000000000001</c:v>
                </c:pt>
                <c:pt idx="4638">
                  <c:v>113.46000000000001</c:v>
                </c:pt>
                <c:pt idx="4639">
                  <c:v>113.46000000000001</c:v>
                </c:pt>
                <c:pt idx="4640">
                  <c:v>113.46000000000001</c:v>
                </c:pt>
                <c:pt idx="4641">
                  <c:v>113.46000000000001</c:v>
                </c:pt>
                <c:pt idx="4642">
                  <c:v>113.46000000000001</c:v>
                </c:pt>
                <c:pt idx="4643">
                  <c:v>113.46000000000001</c:v>
                </c:pt>
                <c:pt idx="4644">
                  <c:v>113.46000000000001</c:v>
                </c:pt>
                <c:pt idx="4645">
                  <c:v>113.46000000000001</c:v>
                </c:pt>
                <c:pt idx="4646">
                  <c:v>113.46000000000001</c:v>
                </c:pt>
                <c:pt idx="4647">
                  <c:v>113.46000000000001</c:v>
                </c:pt>
                <c:pt idx="4648">
                  <c:v>113.46000000000001</c:v>
                </c:pt>
                <c:pt idx="4649">
                  <c:v>113.46000000000001</c:v>
                </c:pt>
                <c:pt idx="4650">
                  <c:v>113.46000000000001</c:v>
                </c:pt>
                <c:pt idx="4651">
                  <c:v>113.46000000000001</c:v>
                </c:pt>
                <c:pt idx="4652">
                  <c:v>113.46000000000001</c:v>
                </c:pt>
                <c:pt idx="4653">
                  <c:v>113.64</c:v>
                </c:pt>
                <c:pt idx="4654">
                  <c:v>113.82600139617921</c:v>
                </c:pt>
                <c:pt idx="4655">
                  <c:v>113.82600139617921</c:v>
                </c:pt>
                <c:pt idx="4656">
                  <c:v>113.82600139617921</c:v>
                </c:pt>
                <c:pt idx="4657">
                  <c:v>113.82600139617921</c:v>
                </c:pt>
                <c:pt idx="4658">
                  <c:v>113.82600139617921</c:v>
                </c:pt>
                <c:pt idx="4659">
                  <c:v>113.82600139617921</c:v>
                </c:pt>
                <c:pt idx="4660">
                  <c:v>113.82600139617921</c:v>
                </c:pt>
                <c:pt idx="4661">
                  <c:v>113.82600139617921</c:v>
                </c:pt>
                <c:pt idx="4662">
                  <c:v>113.82600139617921</c:v>
                </c:pt>
                <c:pt idx="4663">
                  <c:v>113.82600139617921</c:v>
                </c:pt>
                <c:pt idx="4664">
                  <c:v>113.82600139617921</c:v>
                </c:pt>
                <c:pt idx="4665">
                  <c:v>113.82600139617921</c:v>
                </c:pt>
                <c:pt idx="4666">
                  <c:v>113.82600139617921</c:v>
                </c:pt>
                <c:pt idx="4667">
                  <c:v>113.82600139617921</c:v>
                </c:pt>
                <c:pt idx="4668">
                  <c:v>113.83</c:v>
                </c:pt>
                <c:pt idx="4669">
                  <c:v>113.83</c:v>
                </c:pt>
                <c:pt idx="4670">
                  <c:v>113.83</c:v>
                </c:pt>
                <c:pt idx="4671">
                  <c:v>113.83</c:v>
                </c:pt>
                <c:pt idx="4672">
                  <c:v>113.83</c:v>
                </c:pt>
                <c:pt idx="4673">
                  <c:v>113.83</c:v>
                </c:pt>
                <c:pt idx="4674">
                  <c:v>113.83</c:v>
                </c:pt>
                <c:pt idx="4675">
                  <c:v>113.83</c:v>
                </c:pt>
                <c:pt idx="4676">
                  <c:v>113.83</c:v>
                </c:pt>
                <c:pt idx="4677">
                  <c:v>113.83</c:v>
                </c:pt>
                <c:pt idx="4678">
                  <c:v>113.83</c:v>
                </c:pt>
                <c:pt idx="4679">
                  <c:v>113.83</c:v>
                </c:pt>
                <c:pt idx="4680">
                  <c:v>113.83</c:v>
                </c:pt>
                <c:pt idx="4681">
                  <c:v>113.83</c:v>
                </c:pt>
                <c:pt idx="4682">
                  <c:v>113.83</c:v>
                </c:pt>
                <c:pt idx="4683">
                  <c:v>113.83</c:v>
                </c:pt>
                <c:pt idx="4684">
                  <c:v>113.83</c:v>
                </c:pt>
                <c:pt idx="4685">
                  <c:v>113.83</c:v>
                </c:pt>
                <c:pt idx="4686">
                  <c:v>114.0089986038208</c:v>
                </c:pt>
                <c:pt idx="4687">
                  <c:v>114.0089986038208</c:v>
                </c:pt>
                <c:pt idx="4688">
                  <c:v>114.0089986038208</c:v>
                </c:pt>
                <c:pt idx="4689">
                  <c:v>114.0089986038208</c:v>
                </c:pt>
                <c:pt idx="4690">
                  <c:v>114.0089986038208</c:v>
                </c:pt>
                <c:pt idx="4691">
                  <c:v>114.0089986038208</c:v>
                </c:pt>
                <c:pt idx="4692">
                  <c:v>114.0089986038208</c:v>
                </c:pt>
                <c:pt idx="4693">
                  <c:v>114.0089986038208</c:v>
                </c:pt>
                <c:pt idx="4694">
                  <c:v>114.0089986038208</c:v>
                </c:pt>
                <c:pt idx="4695">
                  <c:v>114.0089986038208</c:v>
                </c:pt>
                <c:pt idx="4696">
                  <c:v>114.0089986038208</c:v>
                </c:pt>
                <c:pt idx="4697">
                  <c:v>114.01</c:v>
                </c:pt>
                <c:pt idx="4698">
                  <c:v>114.01</c:v>
                </c:pt>
                <c:pt idx="4699">
                  <c:v>114.01</c:v>
                </c:pt>
                <c:pt idx="4700">
                  <c:v>114.01</c:v>
                </c:pt>
                <c:pt idx="4701">
                  <c:v>114.01</c:v>
                </c:pt>
                <c:pt idx="4702">
                  <c:v>114.01</c:v>
                </c:pt>
                <c:pt idx="4703">
                  <c:v>114.01</c:v>
                </c:pt>
                <c:pt idx="4704">
                  <c:v>114.01</c:v>
                </c:pt>
                <c:pt idx="4705">
                  <c:v>114.19200279235841</c:v>
                </c:pt>
                <c:pt idx="4706">
                  <c:v>114.19200279235841</c:v>
                </c:pt>
                <c:pt idx="4707">
                  <c:v>114.19200279235841</c:v>
                </c:pt>
                <c:pt idx="4708">
                  <c:v>114.19200279235841</c:v>
                </c:pt>
                <c:pt idx="4709">
                  <c:v>114.19200279235841</c:v>
                </c:pt>
                <c:pt idx="4710">
                  <c:v>114.19200279235841</c:v>
                </c:pt>
                <c:pt idx="4711">
                  <c:v>114.19200279235841</c:v>
                </c:pt>
                <c:pt idx="4712">
                  <c:v>114.19200279235841</c:v>
                </c:pt>
                <c:pt idx="4713">
                  <c:v>114.19200279235841</c:v>
                </c:pt>
                <c:pt idx="4714">
                  <c:v>114.19200279235841</c:v>
                </c:pt>
                <c:pt idx="4715">
                  <c:v>114.19200279235841</c:v>
                </c:pt>
                <c:pt idx="4716">
                  <c:v>114.19200279235841</c:v>
                </c:pt>
                <c:pt idx="4717">
                  <c:v>114.19200279235841</c:v>
                </c:pt>
                <c:pt idx="4718">
                  <c:v>114.19200279235841</c:v>
                </c:pt>
                <c:pt idx="4719">
                  <c:v>114.19200279235841</c:v>
                </c:pt>
                <c:pt idx="4720">
                  <c:v>114.19200279235841</c:v>
                </c:pt>
                <c:pt idx="4721">
                  <c:v>114.19200279235841</c:v>
                </c:pt>
                <c:pt idx="4722">
                  <c:v>114.19200279235841</c:v>
                </c:pt>
                <c:pt idx="4723">
                  <c:v>114.19200279235841</c:v>
                </c:pt>
                <c:pt idx="4724">
                  <c:v>114.19200279235841</c:v>
                </c:pt>
                <c:pt idx="4725">
                  <c:v>114.19200279235841</c:v>
                </c:pt>
                <c:pt idx="4726">
                  <c:v>114.19200279235841</c:v>
                </c:pt>
                <c:pt idx="4727">
                  <c:v>114.19200279235841</c:v>
                </c:pt>
                <c:pt idx="4728">
                  <c:v>114.19200279235841</c:v>
                </c:pt>
                <c:pt idx="4729">
                  <c:v>114.19200279235841</c:v>
                </c:pt>
                <c:pt idx="4730">
                  <c:v>114.19200279235841</c:v>
                </c:pt>
                <c:pt idx="4731">
                  <c:v>114.375</c:v>
                </c:pt>
                <c:pt idx="4732">
                  <c:v>114.375</c:v>
                </c:pt>
                <c:pt idx="4733">
                  <c:v>114.375</c:v>
                </c:pt>
                <c:pt idx="4734">
                  <c:v>114.375</c:v>
                </c:pt>
                <c:pt idx="4735">
                  <c:v>114.375</c:v>
                </c:pt>
                <c:pt idx="4736">
                  <c:v>114.375</c:v>
                </c:pt>
                <c:pt idx="4737">
                  <c:v>114.375</c:v>
                </c:pt>
                <c:pt idx="4738">
                  <c:v>114.375</c:v>
                </c:pt>
                <c:pt idx="4739">
                  <c:v>114.375</c:v>
                </c:pt>
                <c:pt idx="4740">
                  <c:v>114.375</c:v>
                </c:pt>
                <c:pt idx="4741">
                  <c:v>114.38</c:v>
                </c:pt>
                <c:pt idx="4742">
                  <c:v>114.38</c:v>
                </c:pt>
                <c:pt idx="4743">
                  <c:v>114.38</c:v>
                </c:pt>
                <c:pt idx="4744">
                  <c:v>114.55799720764161</c:v>
                </c:pt>
                <c:pt idx="4745">
                  <c:v>114.7410013961792</c:v>
                </c:pt>
                <c:pt idx="4746">
                  <c:v>114.7410013961792</c:v>
                </c:pt>
                <c:pt idx="4747">
                  <c:v>114.7410013961792</c:v>
                </c:pt>
                <c:pt idx="4748">
                  <c:v>114.7410013961792</c:v>
                </c:pt>
                <c:pt idx="4749">
                  <c:v>114.7410013961792</c:v>
                </c:pt>
                <c:pt idx="4750">
                  <c:v>114.92399860382081</c:v>
                </c:pt>
                <c:pt idx="4751">
                  <c:v>114.92399860382081</c:v>
                </c:pt>
                <c:pt idx="4752">
                  <c:v>114.92399860382081</c:v>
                </c:pt>
                <c:pt idx="4753">
                  <c:v>114.92399860382081</c:v>
                </c:pt>
                <c:pt idx="4754">
                  <c:v>114.92399860382081</c:v>
                </c:pt>
                <c:pt idx="4755">
                  <c:v>114.92399860382081</c:v>
                </c:pt>
                <c:pt idx="4756">
                  <c:v>114.92399860382081</c:v>
                </c:pt>
                <c:pt idx="4757">
                  <c:v>114.92399860382081</c:v>
                </c:pt>
                <c:pt idx="4758">
                  <c:v>114.92399860382081</c:v>
                </c:pt>
                <c:pt idx="4759">
                  <c:v>115.1070027923584</c:v>
                </c:pt>
                <c:pt idx="4760">
                  <c:v>115.1070027923584</c:v>
                </c:pt>
                <c:pt idx="4761">
                  <c:v>115.1070027923584</c:v>
                </c:pt>
                <c:pt idx="4762">
                  <c:v>115.1070027923584</c:v>
                </c:pt>
                <c:pt idx="4763">
                  <c:v>115.1070027923584</c:v>
                </c:pt>
                <c:pt idx="4764">
                  <c:v>115.1070027923584</c:v>
                </c:pt>
                <c:pt idx="4765">
                  <c:v>115.1070027923584</c:v>
                </c:pt>
                <c:pt idx="4766">
                  <c:v>115.1070027923584</c:v>
                </c:pt>
                <c:pt idx="4767">
                  <c:v>115.1070027923584</c:v>
                </c:pt>
                <c:pt idx="4768">
                  <c:v>115.1070027923584</c:v>
                </c:pt>
                <c:pt idx="4769">
                  <c:v>115.1070027923584</c:v>
                </c:pt>
                <c:pt idx="4770">
                  <c:v>115.1070027923584</c:v>
                </c:pt>
                <c:pt idx="4771">
                  <c:v>115.1070027923584</c:v>
                </c:pt>
                <c:pt idx="4772">
                  <c:v>115.1070027923584</c:v>
                </c:pt>
                <c:pt idx="4773">
                  <c:v>115.1070027923584</c:v>
                </c:pt>
                <c:pt idx="4774">
                  <c:v>115.29</c:v>
                </c:pt>
                <c:pt idx="4775">
                  <c:v>115.29</c:v>
                </c:pt>
                <c:pt idx="4776">
                  <c:v>115.29</c:v>
                </c:pt>
                <c:pt idx="4777">
                  <c:v>115.29</c:v>
                </c:pt>
                <c:pt idx="4778">
                  <c:v>115.29</c:v>
                </c:pt>
                <c:pt idx="4779">
                  <c:v>115.29</c:v>
                </c:pt>
                <c:pt idx="4780">
                  <c:v>115.29</c:v>
                </c:pt>
                <c:pt idx="4781">
                  <c:v>115.29</c:v>
                </c:pt>
                <c:pt idx="4782">
                  <c:v>115.65600139617921</c:v>
                </c:pt>
                <c:pt idx="4783">
                  <c:v>115.65600139617921</c:v>
                </c:pt>
                <c:pt idx="4784">
                  <c:v>115.65600139617921</c:v>
                </c:pt>
                <c:pt idx="4785">
                  <c:v>115.65600139617921</c:v>
                </c:pt>
                <c:pt idx="4786">
                  <c:v>115.65600139617921</c:v>
                </c:pt>
                <c:pt idx="4787" formatCode="General">
                  <c:v>115.7</c:v>
                </c:pt>
                <c:pt idx="4788">
                  <c:v>115.83899860382081</c:v>
                </c:pt>
                <c:pt idx="4789">
                  <c:v>115.83899860382081</c:v>
                </c:pt>
                <c:pt idx="4790">
                  <c:v>115.83899860382081</c:v>
                </c:pt>
                <c:pt idx="4791">
                  <c:v>116.02200279235841</c:v>
                </c:pt>
                <c:pt idx="4792">
                  <c:v>116.02200279235841</c:v>
                </c:pt>
                <c:pt idx="4793">
                  <c:v>116.02200279235841</c:v>
                </c:pt>
                <c:pt idx="4794">
                  <c:v>116.02200279235841</c:v>
                </c:pt>
                <c:pt idx="4795">
                  <c:v>116.205</c:v>
                </c:pt>
                <c:pt idx="4796">
                  <c:v>116.205</c:v>
                </c:pt>
                <c:pt idx="4797">
                  <c:v>116.205</c:v>
                </c:pt>
                <c:pt idx="4798">
                  <c:v>116.205</c:v>
                </c:pt>
                <c:pt idx="4799">
                  <c:v>116.205</c:v>
                </c:pt>
                <c:pt idx="4800">
                  <c:v>116.205</c:v>
                </c:pt>
                <c:pt idx="4801">
                  <c:v>116.205</c:v>
                </c:pt>
                <c:pt idx="4802">
                  <c:v>116.21</c:v>
                </c:pt>
                <c:pt idx="4803">
                  <c:v>116.21</c:v>
                </c:pt>
                <c:pt idx="4804">
                  <c:v>116.21</c:v>
                </c:pt>
                <c:pt idx="4805">
                  <c:v>116.21</c:v>
                </c:pt>
                <c:pt idx="4806">
                  <c:v>116.21</c:v>
                </c:pt>
                <c:pt idx="4807">
                  <c:v>116.21</c:v>
                </c:pt>
                <c:pt idx="4808">
                  <c:v>116.21</c:v>
                </c:pt>
                <c:pt idx="4809">
                  <c:v>116.21</c:v>
                </c:pt>
                <c:pt idx="4810">
                  <c:v>116.3879972076416</c:v>
                </c:pt>
                <c:pt idx="4811">
                  <c:v>116.3879972076416</c:v>
                </c:pt>
                <c:pt idx="4812">
                  <c:v>116.3879972076416</c:v>
                </c:pt>
                <c:pt idx="4813">
                  <c:v>116.3879972076416</c:v>
                </c:pt>
                <c:pt idx="4814">
                  <c:v>116.3879972076416</c:v>
                </c:pt>
                <c:pt idx="4815">
                  <c:v>116.3879972076416</c:v>
                </c:pt>
                <c:pt idx="4816">
                  <c:v>116.5710013961792</c:v>
                </c:pt>
                <c:pt idx="4817">
                  <c:v>116.5710013961792</c:v>
                </c:pt>
                <c:pt idx="4818">
                  <c:v>116.5710013961792</c:v>
                </c:pt>
                <c:pt idx="4819">
                  <c:v>116.5710013961792</c:v>
                </c:pt>
                <c:pt idx="4820">
                  <c:v>116.5710013961792</c:v>
                </c:pt>
                <c:pt idx="4821">
                  <c:v>116.5710013961792</c:v>
                </c:pt>
                <c:pt idx="4822">
                  <c:v>116.5710013961792</c:v>
                </c:pt>
                <c:pt idx="4823">
                  <c:v>116.5710013961792</c:v>
                </c:pt>
                <c:pt idx="4824">
                  <c:v>116.5710013961792</c:v>
                </c:pt>
                <c:pt idx="4825">
                  <c:v>116.5710013961792</c:v>
                </c:pt>
                <c:pt idx="4826">
                  <c:v>116.7539986038208</c:v>
                </c:pt>
                <c:pt idx="4827">
                  <c:v>116.7539986038208</c:v>
                </c:pt>
                <c:pt idx="4828">
                  <c:v>116.7539986038208</c:v>
                </c:pt>
                <c:pt idx="4829">
                  <c:v>116.7539986038208</c:v>
                </c:pt>
                <c:pt idx="4830">
                  <c:v>116.7539986038208</c:v>
                </c:pt>
                <c:pt idx="4831">
                  <c:v>116.7539986038208</c:v>
                </c:pt>
                <c:pt idx="4832">
                  <c:v>116.7539986038208</c:v>
                </c:pt>
                <c:pt idx="4833">
                  <c:v>116.7539986038208</c:v>
                </c:pt>
                <c:pt idx="4834">
                  <c:v>116.7539986038208</c:v>
                </c:pt>
                <c:pt idx="4835">
                  <c:v>116.9370027923584</c:v>
                </c:pt>
                <c:pt idx="4836">
                  <c:v>117.12</c:v>
                </c:pt>
                <c:pt idx="4837">
                  <c:v>117.12</c:v>
                </c:pt>
                <c:pt idx="4838">
                  <c:v>117.12</c:v>
                </c:pt>
                <c:pt idx="4839">
                  <c:v>117.12</c:v>
                </c:pt>
                <c:pt idx="4840">
                  <c:v>117.12</c:v>
                </c:pt>
                <c:pt idx="4841">
                  <c:v>117.12</c:v>
                </c:pt>
                <c:pt idx="4842">
                  <c:v>117.12</c:v>
                </c:pt>
                <c:pt idx="4843">
                  <c:v>117.4859944152832</c:v>
                </c:pt>
                <c:pt idx="4844">
                  <c:v>117.4859944152832</c:v>
                </c:pt>
                <c:pt idx="4845">
                  <c:v>117.4859944152832</c:v>
                </c:pt>
                <c:pt idx="4846">
                  <c:v>117.4859944152832</c:v>
                </c:pt>
                <c:pt idx="4847">
                  <c:v>117.4859944152832</c:v>
                </c:pt>
                <c:pt idx="4848">
                  <c:v>117.4859944152832</c:v>
                </c:pt>
                <c:pt idx="4849">
                  <c:v>117.4859944152832</c:v>
                </c:pt>
                <c:pt idx="4850">
                  <c:v>117.4859944152832</c:v>
                </c:pt>
                <c:pt idx="4851">
                  <c:v>117.4859944152832</c:v>
                </c:pt>
                <c:pt idx="4852">
                  <c:v>117.67</c:v>
                </c:pt>
                <c:pt idx="4853">
                  <c:v>117.67</c:v>
                </c:pt>
                <c:pt idx="4854">
                  <c:v>117.67</c:v>
                </c:pt>
                <c:pt idx="4855">
                  <c:v>117.67</c:v>
                </c:pt>
                <c:pt idx="4856">
                  <c:v>117.67</c:v>
                </c:pt>
                <c:pt idx="4857">
                  <c:v>117.67</c:v>
                </c:pt>
                <c:pt idx="4858">
                  <c:v>117.67</c:v>
                </c:pt>
                <c:pt idx="4859">
                  <c:v>117.67</c:v>
                </c:pt>
                <c:pt idx="4860">
                  <c:v>117.67</c:v>
                </c:pt>
                <c:pt idx="4861">
                  <c:v>117.67</c:v>
                </c:pt>
                <c:pt idx="4862">
                  <c:v>117.67</c:v>
                </c:pt>
                <c:pt idx="4863">
                  <c:v>117.67</c:v>
                </c:pt>
                <c:pt idx="4864">
                  <c:v>117.67</c:v>
                </c:pt>
                <c:pt idx="4865">
                  <c:v>117.85200279235841</c:v>
                </c:pt>
                <c:pt idx="4866">
                  <c:v>117.85200279235841</c:v>
                </c:pt>
                <c:pt idx="4867">
                  <c:v>117.85200279235841</c:v>
                </c:pt>
                <c:pt idx="4868">
                  <c:v>117.85200279235841</c:v>
                </c:pt>
                <c:pt idx="4869">
                  <c:v>117.85200279235841</c:v>
                </c:pt>
                <c:pt idx="4870">
                  <c:v>117.85200279235841</c:v>
                </c:pt>
                <c:pt idx="4871">
                  <c:v>117.85200279235841</c:v>
                </c:pt>
                <c:pt idx="4872">
                  <c:v>117.85200279235841</c:v>
                </c:pt>
                <c:pt idx="4873">
                  <c:v>117.85200279235841</c:v>
                </c:pt>
                <c:pt idx="4874">
                  <c:v>117.85200279235841</c:v>
                </c:pt>
                <c:pt idx="4875">
                  <c:v>117.85200279235841</c:v>
                </c:pt>
                <c:pt idx="4876">
                  <c:v>117.85200279235841</c:v>
                </c:pt>
                <c:pt idx="4877">
                  <c:v>117.85200279235841</c:v>
                </c:pt>
                <c:pt idx="4878">
                  <c:v>117.85200279235841</c:v>
                </c:pt>
                <c:pt idx="4879">
                  <c:v>118.03500000000001</c:v>
                </c:pt>
                <c:pt idx="4880">
                  <c:v>118.03500000000001</c:v>
                </c:pt>
                <c:pt idx="4881">
                  <c:v>118.03500000000001</c:v>
                </c:pt>
                <c:pt idx="4882">
                  <c:v>118.03500000000001</c:v>
                </c:pt>
                <c:pt idx="4883">
                  <c:v>118.03500000000001</c:v>
                </c:pt>
                <c:pt idx="4884">
                  <c:v>118.03500000000001</c:v>
                </c:pt>
                <c:pt idx="4885">
                  <c:v>118.03500000000001</c:v>
                </c:pt>
                <c:pt idx="4886">
                  <c:v>118.03500000000001</c:v>
                </c:pt>
                <c:pt idx="4887">
                  <c:v>118.03500000000001</c:v>
                </c:pt>
                <c:pt idx="4888">
                  <c:v>118.03500000000001</c:v>
                </c:pt>
                <c:pt idx="4889">
                  <c:v>118.03500000000001</c:v>
                </c:pt>
                <c:pt idx="4890">
                  <c:v>118.03500000000001</c:v>
                </c:pt>
                <c:pt idx="4891">
                  <c:v>118.2179972076416</c:v>
                </c:pt>
                <c:pt idx="4892">
                  <c:v>118.2179972076416</c:v>
                </c:pt>
                <c:pt idx="4893">
                  <c:v>118.2179972076416</c:v>
                </c:pt>
                <c:pt idx="4894">
                  <c:v>118.2179972076416</c:v>
                </c:pt>
                <c:pt idx="4895">
                  <c:v>118.2179972076416</c:v>
                </c:pt>
                <c:pt idx="4896">
                  <c:v>118.2179972076416</c:v>
                </c:pt>
                <c:pt idx="4897">
                  <c:v>118.2179972076416</c:v>
                </c:pt>
                <c:pt idx="4898">
                  <c:v>118.2179972076416</c:v>
                </c:pt>
                <c:pt idx="4899">
                  <c:v>118.2179972076416</c:v>
                </c:pt>
                <c:pt idx="4900">
                  <c:v>118.2179972076416</c:v>
                </c:pt>
                <c:pt idx="4901">
                  <c:v>118.2179972076416</c:v>
                </c:pt>
                <c:pt idx="4902">
                  <c:v>118.2179972076416</c:v>
                </c:pt>
                <c:pt idx="4903">
                  <c:v>118.2179972076416</c:v>
                </c:pt>
                <c:pt idx="4904">
                  <c:v>118.2179972076416</c:v>
                </c:pt>
                <c:pt idx="4905">
                  <c:v>118.2179972076416</c:v>
                </c:pt>
                <c:pt idx="4906">
                  <c:v>118.2179972076416</c:v>
                </c:pt>
                <c:pt idx="4907">
                  <c:v>118.40099441528321</c:v>
                </c:pt>
                <c:pt idx="4908">
                  <c:v>118.40099441528321</c:v>
                </c:pt>
                <c:pt idx="4909">
                  <c:v>118.40099441528321</c:v>
                </c:pt>
                <c:pt idx="4910">
                  <c:v>118.40099441528321</c:v>
                </c:pt>
                <c:pt idx="4911">
                  <c:v>118.40099441528321</c:v>
                </c:pt>
                <c:pt idx="4912">
                  <c:v>118.40099441528321</c:v>
                </c:pt>
                <c:pt idx="4913">
                  <c:v>118.40099441528321</c:v>
                </c:pt>
                <c:pt idx="4914">
                  <c:v>118.40099441528321</c:v>
                </c:pt>
                <c:pt idx="4915">
                  <c:v>118.40099441528321</c:v>
                </c:pt>
                <c:pt idx="4916">
                  <c:v>118.40099441528321</c:v>
                </c:pt>
                <c:pt idx="4917">
                  <c:v>118.40099441528321</c:v>
                </c:pt>
                <c:pt idx="4918">
                  <c:v>118.58400558471681</c:v>
                </c:pt>
                <c:pt idx="4919">
                  <c:v>118.58400558471681</c:v>
                </c:pt>
                <c:pt idx="4920">
                  <c:v>118.58400558471681</c:v>
                </c:pt>
                <c:pt idx="4921">
                  <c:v>118.58400558471681</c:v>
                </c:pt>
                <c:pt idx="4922">
                  <c:v>118.7670027923584</c:v>
                </c:pt>
                <c:pt idx="4923">
                  <c:v>118.7670027923584</c:v>
                </c:pt>
                <c:pt idx="4924">
                  <c:v>118.77</c:v>
                </c:pt>
                <c:pt idx="4925">
                  <c:v>118.77</c:v>
                </c:pt>
                <c:pt idx="4926">
                  <c:v>118.77</c:v>
                </c:pt>
                <c:pt idx="4927">
                  <c:v>118.77</c:v>
                </c:pt>
                <c:pt idx="4928">
                  <c:v>118.77</c:v>
                </c:pt>
                <c:pt idx="4929">
                  <c:v>118.77</c:v>
                </c:pt>
                <c:pt idx="4930">
                  <c:v>118.95</c:v>
                </c:pt>
                <c:pt idx="4931">
                  <c:v>118.95</c:v>
                </c:pt>
                <c:pt idx="4932">
                  <c:v>118.95</c:v>
                </c:pt>
                <c:pt idx="4933">
                  <c:v>118.95</c:v>
                </c:pt>
                <c:pt idx="4934">
                  <c:v>118.95</c:v>
                </c:pt>
                <c:pt idx="4935">
                  <c:v>118.95</c:v>
                </c:pt>
                <c:pt idx="4936">
                  <c:v>118.95</c:v>
                </c:pt>
                <c:pt idx="4937">
                  <c:v>118.95</c:v>
                </c:pt>
                <c:pt idx="4938">
                  <c:v>118.95</c:v>
                </c:pt>
                <c:pt idx="4939">
                  <c:v>118.95</c:v>
                </c:pt>
                <c:pt idx="4940">
                  <c:v>118.95</c:v>
                </c:pt>
                <c:pt idx="4941">
                  <c:v>118.95</c:v>
                </c:pt>
                <c:pt idx="4942">
                  <c:v>118.95</c:v>
                </c:pt>
                <c:pt idx="4943">
                  <c:v>118.95</c:v>
                </c:pt>
                <c:pt idx="4944">
                  <c:v>118.95</c:v>
                </c:pt>
                <c:pt idx="4945">
                  <c:v>118.95</c:v>
                </c:pt>
                <c:pt idx="4946">
                  <c:v>118.95</c:v>
                </c:pt>
                <c:pt idx="4947">
                  <c:v>118.95</c:v>
                </c:pt>
                <c:pt idx="4948">
                  <c:v>118.95</c:v>
                </c:pt>
                <c:pt idx="4949">
                  <c:v>118.95</c:v>
                </c:pt>
                <c:pt idx="4950">
                  <c:v>118.95</c:v>
                </c:pt>
                <c:pt idx="4951">
                  <c:v>118.95</c:v>
                </c:pt>
                <c:pt idx="4952">
                  <c:v>118.95</c:v>
                </c:pt>
                <c:pt idx="4953">
                  <c:v>118.95</c:v>
                </c:pt>
                <c:pt idx="4954">
                  <c:v>118.95</c:v>
                </c:pt>
                <c:pt idx="4955">
                  <c:v>118.95</c:v>
                </c:pt>
                <c:pt idx="4956">
                  <c:v>118.95</c:v>
                </c:pt>
                <c:pt idx="4957">
                  <c:v>118.95</c:v>
                </c:pt>
                <c:pt idx="4958">
                  <c:v>119.13</c:v>
                </c:pt>
                <c:pt idx="4959">
                  <c:v>119.13</c:v>
                </c:pt>
                <c:pt idx="4960">
                  <c:v>119.13</c:v>
                </c:pt>
                <c:pt idx="4961">
                  <c:v>119.13</c:v>
                </c:pt>
                <c:pt idx="4962">
                  <c:v>119.13</c:v>
                </c:pt>
                <c:pt idx="4963">
                  <c:v>119.13</c:v>
                </c:pt>
                <c:pt idx="4964">
                  <c:v>119.13</c:v>
                </c:pt>
                <c:pt idx="4965">
                  <c:v>119.13</c:v>
                </c:pt>
                <c:pt idx="4966">
                  <c:v>119.13</c:v>
                </c:pt>
                <c:pt idx="4967">
                  <c:v>119.32</c:v>
                </c:pt>
                <c:pt idx="4968">
                  <c:v>119.32</c:v>
                </c:pt>
                <c:pt idx="4969">
                  <c:v>119.32</c:v>
                </c:pt>
                <c:pt idx="4970">
                  <c:v>119.32</c:v>
                </c:pt>
                <c:pt idx="4971">
                  <c:v>119.32</c:v>
                </c:pt>
                <c:pt idx="4972">
                  <c:v>119.32</c:v>
                </c:pt>
                <c:pt idx="4973">
                  <c:v>119.4990055847168</c:v>
                </c:pt>
                <c:pt idx="4974">
                  <c:v>119.4990055847168</c:v>
                </c:pt>
                <c:pt idx="4975">
                  <c:v>119.4990055847168</c:v>
                </c:pt>
                <c:pt idx="4976">
                  <c:v>119.4990055847168</c:v>
                </c:pt>
                <c:pt idx="4977">
                  <c:v>119.4990055847168</c:v>
                </c:pt>
                <c:pt idx="4978">
                  <c:v>119.4990055847168</c:v>
                </c:pt>
                <c:pt idx="4979">
                  <c:v>119.4990055847168</c:v>
                </c:pt>
                <c:pt idx="4980">
                  <c:v>119.4990055847168</c:v>
                </c:pt>
                <c:pt idx="4981">
                  <c:v>119.4990055847168</c:v>
                </c:pt>
                <c:pt idx="4982">
                  <c:v>119.4990055847168</c:v>
                </c:pt>
                <c:pt idx="4983">
                  <c:v>119.4990055847168</c:v>
                </c:pt>
                <c:pt idx="4984">
                  <c:v>119.4990055847168</c:v>
                </c:pt>
                <c:pt idx="4985">
                  <c:v>119.4990055847168</c:v>
                </c:pt>
                <c:pt idx="4986">
                  <c:v>119.4990055847168</c:v>
                </c:pt>
                <c:pt idx="4987">
                  <c:v>119.4990055847168</c:v>
                </c:pt>
                <c:pt idx="4988">
                  <c:v>119.4990055847168</c:v>
                </c:pt>
                <c:pt idx="4989">
                  <c:v>119.68</c:v>
                </c:pt>
                <c:pt idx="4990">
                  <c:v>119.68</c:v>
                </c:pt>
                <c:pt idx="4991">
                  <c:v>119.68</c:v>
                </c:pt>
                <c:pt idx="4992">
                  <c:v>119.68</c:v>
                </c:pt>
                <c:pt idx="4993">
                  <c:v>119.6820027923584</c:v>
                </c:pt>
                <c:pt idx="4994">
                  <c:v>119.6820027923584</c:v>
                </c:pt>
                <c:pt idx="4995">
                  <c:v>119.6820027923584</c:v>
                </c:pt>
                <c:pt idx="4996">
                  <c:v>119.6820027923584</c:v>
                </c:pt>
                <c:pt idx="4997">
                  <c:v>119.6820027923584</c:v>
                </c:pt>
                <c:pt idx="4998">
                  <c:v>119.6820027923584</c:v>
                </c:pt>
                <c:pt idx="4999">
                  <c:v>119.6820027923584</c:v>
                </c:pt>
                <c:pt idx="5000">
                  <c:v>119.6820027923584</c:v>
                </c:pt>
                <c:pt idx="5001">
                  <c:v>119.6820027923584</c:v>
                </c:pt>
                <c:pt idx="5002">
                  <c:v>119.6820027923584</c:v>
                </c:pt>
                <c:pt idx="5003">
                  <c:v>119.6820027923584</c:v>
                </c:pt>
                <c:pt idx="5004">
                  <c:v>119.6820027923584</c:v>
                </c:pt>
                <c:pt idx="5005">
                  <c:v>119.6820027923584</c:v>
                </c:pt>
                <c:pt idx="5006">
                  <c:v>119.6820027923584</c:v>
                </c:pt>
                <c:pt idx="5007">
                  <c:v>119.6820027923584</c:v>
                </c:pt>
                <c:pt idx="5008">
                  <c:v>119.6820027923584</c:v>
                </c:pt>
                <c:pt idx="5009">
                  <c:v>119.6820027923584</c:v>
                </c:pt>
                <c:pt idx="5010">
                  <c:v>119.6820027923584</c:v>
                </c:pt>
                <c:pt idx="5011">
                  <c:v>119.6820027923584</c:v>
                </c:pt>
                <c:pt idx="5012">
                  <c:v>119.6820027923584</c:v>
                </c:pt>
                <c:pt idx="5013">
                  <c:v>119.6820027923584</c:v>
                </c:pt>
                <c:pt idx="5014">
                  <c:v>119.6820027923584</c:v>
                </c:pt>
                <c:pt idx="5015">
                  <c:v>119.6820027923584</c:v>
                </c:pt>
                <c:pt idx="5016">
                  <c:v>119.6820027923584</c:v>
                </c:pt>
                <c:pt idx="5017">
                  <c:v>119.6820027923584</c:v>
                </c:pt>
                <c:pt idx="5018">
                  <c:v>119.6820027923584</c:v>
                </c:pt>
                <c:pt idx="5019">
                  <c:v>119.6820027923584</c:v>
                </c:pt>
                <c:pt idx="5020">
                  <c:v>119.6820027923584</c:v>
                </c:pt>
                <c:pt idx="5021">
                  <c:v>119.6820027923584</c:v>
                </c:pt>
                <c:pt idx="5022">
                  <c:v>119.6820027923584</c:v>
                </c:pt>
                <c:pt idx="5023">
                  <c:v>119.6820027923584</c:v>
                </c:pt>
                <c:pt idx="5024">
                  <c:v>119.6820027923584</c:v>
                </c:pt>
                <c:pt idx="5025">
                  <c:v>119.6820027923584</c:v>
                </c:pt>
                <c:pt idx="5026">
                  <c:v>119.6820027923584</c:v>
                </c:pt>
                <c:pt idx="5027">
                  <c:v>120.0479972076416</c:v>
                </c:pt>
                <c:pt idx="5028">
                  <c:v>120.0479972076416</c:v>
                </c:pt>
                <c:pt idx="5029">
                  <c:v>120.0479972076416</c:v>
                </c:pt>
                <c:pt idx="5030">
                  <c:v>120.0479972076416</c:v>
                </c:pt>
                <c:pt idx="5031">
                  <c:v>120.0479972076416</c:v>
                </c:pt>
                <c:pt idx="5032">
                  <c:v>120.0479972076416</c:v>
                </c:pt>
                <c:pt idx="5033">
                  <c:v>120.05</c:v>
                </c:pt>
                <c:pt idx="5034">
                  <c:v>120.05</c:v>
                </c:pt>
                <c:pt idx="5035">
                  <c:v>120.23</c:v>
                </c:pt>
                <c:pt idx="5036">
                  <c:v>120.23</c:v>
                </c:pt>
                <c:pt idx="5037">
                  <c:v>120.23099441528321</c:v>
                </c:pt>
                <c:pt idx="5038">
                  <c:v>120.23099441528321</c:v>
                </c:pt>
                <c:pt idx="5039">
                  <c:v>120.23099441528321</c:v>
                </c:pt>
                <c:pt idx="5040">
                  <c:v>120.23099441528321</c:v>
                </c:pt>
                <c:pt idx="5041">
                  <c:v>120.23099441528321</c:v>
                </c:pt>
                <c:pt idx="5042">
                  <c:v>120.23099441528321</c:v>
                </c:pt>
                <c:pt idx="5043">
                  <c:v>120.23099441528321</c:v>
                </c:pt>
                <c:pt idx="5044">
                  <c:v>120.23099441528321</c:v>
                </c:pt>
                <c:pt idx="5045">
                  <c:v>120.23099441528321</c:v>
                </c:pt>
                <c:pt idx="5046">
                  <c:v>120.23099441528321</c:v>
                </c:pt>
                <c:pt idx="5047">
                  <c:v>120.23099441528321</c:v>
                </c:pt>
                <c:pt idx="5048">
                  <c:v>120.23099441528321</c:v>
                </c:pt>
                <c:pt idx="5049">
                  <c:v>120.23099441528321</c:v>
                </c:pt>
                <c:pt idx="5050">
                  <c:v>120.23099441528321</c:v>
                </c:pt>
                <c:pt idx="5051">
                  <c:v>120.23099441528321</c:v>
                </c:pt>
                <c:pt idx="5052">
                  <c:v>120.23099441528321</c:v>
                </c:pt>
                <c:pt idx="5053">
                  <c:v>120.23099441528321</c:v>
                </c:pt>
                <c:pt idx="5054">
                  <c:v>120.23099441528321</c:v>
                </c:pt>
                <c:pt idx="5055">
                  <c:v>120.23099441528321</c:v>
                </c:pt>
                <c:pt idx="5056">
                  <c:v>120.23099441528321</c:v>
                </c:pt>
                <c:pt idx="5057">
                  <c:v>120.23099441528321</c:v>
                </c:pt>
                <c:pt idx="5058">
                  <c:v>120.23099441528321</c:v>
                </c:pt>
                <c:pt idx="5059">
                  <c:v>120.23099441528321</c:v>
                </c:pt>
                <c:pt idx="5060">
                  <c:v>120.23099441528321</c:v>
                </c:pt>
                <c:pt idx="5061">
                  <c:v>120.23099441528321</c:v>
                </c:pt>
                <c:pt idx="5062">
                  <c:v>120.4140055847168</c:v>
                </c:pt>
                <c:pt idx="5063">
                  <c:v>120.4140055847168</c:v>
                </c:pt>
                <c:pt idx="5064">
                  <c:v>120.4140055847168</c:v>
                </c:pt>
                <c:pt idx="5065">
                  <c:v>120.4140055847168</c:v>
                </c:pt>
                <c:pt idx="5066">
                  <c:v>120.4140055847168</c:v>
                </c:pt>
                <c:pt idx="5067">
                  <c:v>120.4140055847168</c:v>
                </c:pt>
                <c:pt idx="5068">
                  <c:v>120.4140055847168</c:v>
                </c:pt>
                <c:pt idx="5069">
                  <c:v>120.4140055847168</c:v>
                </c:pt>
                <c:pt idx="5070">
                  <c:v>120.4140055847168</c:v>
                </c:pt>
                <c:pt idx="5071">
                  <c:v>120.4140055847168</c:v>
                </c:pt>
                <c:pt idx="5072">
                  <c:v>120.4140055847168</c:v>
                </c:pt>
                <c:pt idx="5073">
                  <c:v>120.4140055847168</c:v>
                </c:pt>
                <c:pt idx="5074">
                  <c:v>120.4140055847168</c:v>
                </c:pt>
                <c:pt idx="5075">
                  <c:v>120.78</c:v>
                </c:pt>
                <c:pt idx="5076">
                  <c:v>120.78</c:v>
                </c:pt>
                <c:pt idx="5077">
                  <c:v>120.78</c:v>
                </c:pt>
                <c:pt idx="5078">
                  <c:v>120.78</c:v>
                </c:pt>
                <c:pt idx="5079">
                  <c:v>120.78</c:v>
                </c:pt>
                <c:pt idx="5080">
                  <c:v>120.78</c:v>
                </c:pt>
                <c:pt idx="5081">
                  <c:v>120.78</c:v>
                </c:pt>
                <c:pt idx="5082">
                  <c:v>120.78</c:v>
                </c:pt>
                <c:pt idx="5083">
                  <c:v>120.78</c:v>
                </c:pt>
                <c:pt idx="5084">
                  <c:v>120.78</c:v>
                </c:pt>
                <c:pt idx="5085">
                  <c:v>120.78</c:v>
                </c:pt>
                <c:pt idx="5086">
                  <c:v>120.78</c:v>
                </c:pt>
                <c:pt idx="5087">
                  <c:v>120.78</c:v>
                </c:pt>
                <c:pt idx="5088">
                  <c:v>120.78</c:v>
                </c:pt>
                <c:pt idx="5089">
                  <c:v>120.78</c:v>
                </c:pt>
                <c:pt idx="5090">
                  <c:v>120.78</c:v>
                </c:pt>
                <c:pt idx="5091">
                  <c:v>120.78</c:v>
                </c:pt>
                <c:pt idx="5092">
                  <c:v>120.78</c:v>
                </c:pt>
                <c:pt idx="5093">
                  <c:v>120.78</c:v>
                </c:pt>
                <c:pt idx="5094">
                  <c:v>120.78</c:v>
                </c:pt>
                <c:pt idx="5095">
                  <c:v>120.96299720764161</c:v>
                </c:pt>
                <c:pt idx="5096">
                  <c:v>120.96299720764161</c:v>
                </c:pt>
                <c:pt idx="5097">
                  <c:v>121.3290055847168</c:v>
                </c:pt>
                <c:pt idx="5098">
                  <c:v>121.3290055847168</c:v>
                </c:pt>
                <c:pt idx="5099">
                  <c:v>121.51</c:v>
                </c:pt>
                <c:pt idx="5100">
                  <c:v>121.51</c:v>
                </c:pt>
                <c:pt idx="5101">
                  <c:v>121.51</c:v>
                </c:pt>
                <c:pt idx="5102">
                  <c:v>121.51</c:v>
                </c:pt>
                <c:pt idx="5103">
                  <c:v>121.51</c:v>
                </c:pt>
                <c:pt idx="5104">
                  <c:v>121.51</c:v>
                </c:pt>
                <c:pt idx="5105">
                  <c:v>121.51</c:v>
                </c:pt>
                <c:pt idx="5106">
                  <c:v>121.5120027923584</c:v>
                </c:pt>
                <c:pt idx="5107">
                  <c:v>121.5120027923584</c:v>
                </c:pt>
                <c:pt idx="5108">
                  <c:v>121.5120027923584</c:v>
                </c:pt>
                <c:pt idx="5109">
                  <c:v>121.5120027923584</c:v>
                </c:pt>
                <c:pt idx="5110">
                  <c:v>121.5120027923584</c:v>
                </c:pt>
                <c:pt idx="5111">
                  <c:v>121.5120027923584</c:v>
                </c:pt>
                <c:pt idx="5112">
                  <c:v>121.5120027923584</c:v>
                </c:pt>
                <c:pt idx="5113">
                  <c:v>121.5120027923584</c:v>
                </c:pt>
                <c:pt idx="5114">
                  <c:v>121.5120027923584</c:v>
                </c:pt>
                <c:pt idx="5115">
                  <c:v>121.5120027923584</c:v>
                </c:pt>
                <c:pt idx="5116">
                  <c:v>121.5120027923584</c:v>
                </c:pt>
                <c:pt idx="5117">
                  <c:v>121.5120027923584</c:v>
                </c:pt>
                <c:pt idx="5118">
                  <c:v>121.5120027923584</c:v>
                </c:pt>
                <c:pt idx="5119">
                  <c:v>121.5120027923584</c:v>
                </c:pt>
                <c:pt idx="5120">
                  <c:v>121.5120027923584</c:v>
                </c:pt>
                <c:pt idx="5121">
                  <c:v>121.5120027923584</c:v>
                </c:pt>
                <c:pt idx="5122">
                  <c:v>121.5120027923584</c:v>
                </c:pt>
                <c:pt idx="5123">
                  <c:v>121.5120027923584</c:v>
                </c:pt>
                <c:pt idx="5124">
                  <c:v>121.5120027923584</c:v>
                </c:pt>
                <c:pt idx="5125">
                  <c:v>121.5120027923584</c:v>
                </c:pt>
                <c:pt idx="5126">
                  <c:v>121.5120027923584</c:v>
                </c:pt>
                <c:pt idx="5127">
                  <c:v>121.5120027923584</c:v>
                </c:pt>
                <c:pt idx="5128">
                  <c:v>121.69500000000001</c:v>
                </c:pt>
                <c:pt idx="5129">
                  <c:v>121.69500000000001</c:v>
                </c:pt>
                <c:pt idx="5130">
                  <c:v>121.69500000000001</c:v>
                </c:pt>
                <c:pt idx="5131">
                  <c:v>121.69500000000001</c:v>
                </c:pt>
                <c:pt idx="5132">
                  <c:v>121.69500000000001</c:v>
                </c:pt>
                <c:pt idx="5133">
                  <c:v>121.69500000000001</c:v>
                </c:pt>
                <c:pt idx="5134">
                  <c:v>121.7</c:v>
                </c:pt>
                <c:pt idx="5135">
                  <c:v>121.7</c:v>
                </c:pt>
                <c:pt idx="5136">
                  <c:v>121.7</c:v>
                </c:pt>
                <c:pt idx="5137">
                  <c:v>121.7</c:v>
                </c:pt>
                <c:pt idx="5138">
                  <c:v>121.7</c:v>
                </c:pt>
                <c:pt idx="5139">
                  <c:v>121.7</c:v>
                </c:pt>
                <c:pt idx="5140">
                  <c:v>121.7</c:v>
                </c:pt>
                <c:pt idx="5141">
                  <c:v>121.7</c:v>
                </c:pt>
                <c:pt idx="5142">
                  <c:v>121.7</c:v>
                </c:pt>
                <c:pt idx="5143">
                  <c:v>121.7</c:v>
                </c:pt>
                <c:pt idx="5144">
                  <c:v>121.7</c:v>
                </c:pt>
                <c:pt idx="5145">
                  <c:v>121.7</c:v>
                </c:pt>
                <c:pt idx="5146">
                  <c:v>121.7</c:v>
                </c:pt>
                <c:pt idx="5147">
                  <c:v>122.0609944152832</c:v>
                </c:pt>
                <c:pt idx="5148" formatCode="General">
                  <c:v>122.2</c:v>
                </c:pt>
                <c:pt idx="5149" formatCode="General">
                  <c:v>122.2</c:v>
                </c:pt>
                <c:pt idx="5150">
                  <c:v>122.24</c:v>
                </c:pt>
                <c:pt idx="5151">
                  <c:v>122.24</c:v>
                </c:pt>
                <c:pt idx="5152">
                  <c:v>122.24</c:v>
                </c:pt>
                <c:pt idx="5153">
                  <c:v>122.24</c:v>
                </c:pt>
                <c:pt idx="5154">
                  <c:v>122.24</c:v>
                </c:pt>
                <c:pt idx="5155">
                  <c:v>122.24</c:v>
                </c:pt>
                <c:pt idx="5156">
                  <c:v>122.24</c:v>
                </c:pt>
                <c:pt idx="5157">
                  <c:v>122.24</c:v>
                </c:pt>
                <c:pt idx="5158">
                  <c:v>122.24</c:v>
                </c:pt>
                <c:pt idx="5159">
                  <c:v>122.24</c:v>
                </c:pt>
                <c:pt idx="5160">
                  <c:v>122.2440055847168</c:v>
                </c:pt>
                <c:pt idx="5161">
                  <c:v>122.2440055847168</c:v>
                </c:pt>
                <c:pt idx="5162">
                  <c:v>122.2440055847168</c:v>
                </c:pt>
                <c:pt idx="5163">
                  <c:v>122.2440055847168</c:v>
                </c:pt>
                <c:pt idx="5164">
                  <c:v>122.43</c:v>
                </c:pt>
                <c:pt idx="5165">
                  <c:v>122.43</c:v>
                </c:pt>
                <c:pt idx="5166">
                  <c:v>122.43</c:v>
                </c:pt>
                <c:pt idx="5167">
                  <c:v>122.43</c:v>
                </c:pt>
                <c:pt idx="5168">
                  <c:v>122.61</c:v>
                </c:pt>
                <c:pt idx="5169">
                  <c:v>122.61</c:v>
                </c:pt>
                <c:pt idx="5170">
                  <c:v>122.61</c:v>
                </c:pt>
                <c:pt idx="5171">
                  <c:v>122.61</c:v>
                </c:pt>
                <c:pt idx="5172">
                  <c:v>122.61</c:v>
                </c:pt>
                <c:pt idx="5173">
                  <c:v>122.61</c:v>
                </c:pt>
                <c:pt idx="5174">
                  <c:v>122.61</c:v>
                </c:pt>
                <c:pt idx="5175">
                  <c:v>122.61</c:v>
                </c:pt>
                <c:pt idx="5176">
                  <c:v>122.61</c:v>
                </c:pt>
                <c:pt idx="5177">
                  <c:v>122.61</c:v>
                </c:pt>
                <c:pt idx="5178">
                  <c:v>122.61</c:v>
                </c:pt>
                <c:pt idx="5179">
                  <c:v>122.61</c:v>
                </c:pt>
                <c:pt idx="5180">
                  <c:v>122.61</c:v>
                </c:pt>
                <c:pt idx="5181">
                  <c:v>122.61</c:v>
                </c:pt>
                <c:pt idx="5182">
                  <c:v>122.61</c:v>
                </c:pt>
                <c:pt idx="5183">
                  <c:v>122.61</c:v>
                </c:pt>
                <c:pt idx="5184">
                  <c:v>122.61</c:v>
                </c:pt>
                <c:pt idx="5185">
                  <c:v>122.61</c:v>
                </c:pt>
                <c:pt idx="5186">
                  <c:v>122.61</c:v>
                </c:pt>
                <c:pt idx="5187">
                  <c:v>122.61</c:v>
                </c:pt>
                <c:pt idx="5188">
                  <c:v>122.61</c:v>
                </c:pt>
                <c:pt idx="5189">
                  <c:v>122.61</c:v>
                </c:pt>
                <c:pt idx="5190">
                  <c:v>122.61</c:v>
                </c:pt>
                <c:pt idx="5191">
                  <c:v>122.61</c:v>
                </c:pt>
                <c:pt idx="5192">
                  <c:v>122.61</c:v>
                </c:pt>
                <c:pt idx="5193">
                  <c:v>122.61</c:v>
                </c:pt>
                <c:pt idx="5194">
                  <c:v>122.61</c:v>
                </c:pt>
                <c:pt idx="5195">
                  <c:v>122.61</c:v>
                </c:pt>
                <c:pt idx="5196">
                  <c:v>122.61</c:v>
                </c:pt>
                <c:pt idx="5197">
                  <c:v>122.61</c:v>
                </c:pt>
                <c:pt idx="5198">
                  <c:v>122.61</c:v>
                </c:pt>
                <c:pt idx="5199">
                  <c:v>122.61</c:v>
                </c:pt>
                <c:pt idx="5200">
                  <c:v>122.61</c:v>
                </c:pt>
                <c:pt idx="5201">
                  <c:v>122.61</c:v>
                </c:pt>
                <c:pt idx="5202">
                  <c:v>122.61</c:v>
                </c:pt>
                <c:pt idx="5203">
                  <c:v>122.79</c:v>
                </c:pt>
                <c:pt idx="5204">
                  <c:v>122.79</c:v>
                </c:pt>
                <c:pt idx="5205">
                  <c:v>122.79</c:v>
                </c:pt>
                <c:pt idx="5206">
                  <c:v>122.79</c:v>
                </c:pt>
                <c:pt idx="5207">
                  <c:v>122.79</c:v>
                </c:pt>
                <c:pt idx="5208">
                  <c:v>122.79</c:v>
                </c:pt>
                <c:pt idx="5209">
                  <c:v>122.79</c:v>
                </c:pt>
                <c:pt idx="5210">
                  <c:v>122.79</c:v>
                </c:pt>
                <c:pt idx="5211">
                  <c:v>122.79</c:v>
                </c:pt>
                <c:pt idx="5212">
                  <c:v>122.79</c:v>
                </c:pt>
                <c:pt idx="5213">
                  <c:v>122.79</c:v>
                </c:pt>
                <c:pt idx="5214">
                  <c:v>122.7929972076416</c:v>
                </c:pt>
                <c:pt idx="5215">
                  <c:v>122.7929972076416</c:v>
                </c:pt>
                <c:pt idx="5216">
                  <c:v>122.7929972076416</c:v>
                </c:pt>
                <c:pt idx="5217">
                  <c:v>122.7929972076416</c:v>
                </c:pt>
                <c:pt idx="5218">
                  <c:v>122.7929972076416</c:v>
                </c:pt>
                <c:pt idx="5219">
                  <c:v>122.7929972076416</c:v>
                </c:pt>
                <c:pt idx="5220">
                  <c:v>122.7929972076416</c:v>
                </c:pt>
                <c:pt idx="5221">
                  <c:v>122.7929972076416</c:v>
                </c:pt>
                <c:pt idx="5222">
                  <c:v>122.7929972076416</c:v>
                </c:pt>
                <c:pt idx="5223">
                  <c:v>122.7929972076416</c:v>
                </c:pt>
                <c:pt idx="5224">
                  <c:v>122.7929972076416</c:v>
                </c:pt>
                <c:pt idx="5225">
                  <c:v>122.7929972076416</c:v>
                </c:pt>
                <c:pt idx="5226">
                  <c:v>122.7929972076416</c:v>
                </c:pt>
                <c:pt idx="5227">
                  <c:v>122.7929972076416</c:v>
                </c:pt>
                <c:pt idx="5228">
                  <c:v>122.7929972076416</c:v>
                </c:pt>
                <c:pt idx="5229">
                  <c:v>122.98</c:v>
                </c:pt>
                <c:pt idx="5230">
                  <c:v>122.98</c:v>
                </c:pt>
                <c:pt idx="5231">
                  <c:v>122.98</c:v>
                </c:pt>
                <c:pt idx="5232">
                  <c:v>122.98</c:v>
                </c:pt>
                <c:pt idx="5233">
                  <c:v>122.98</c:v>
                </c:pt>
                <c:pt idx="5234">
                  <c:v>122.98</c:v>
                </c:pt>
                <c:pt idx="5235">
                  <c:v>122.98</c:v>
                </c:pt>
                <c:pt idx="5236">
                  <c:v>122.98</c:v>
                </c:pt>
                <c:pt idx="5237">
                  <c:v>122.98</c:v>
                </c:pt>
                <c:pt idx="5238">
                  <c:v>122.98</c:v>
                </c:pt>
                <c:pt idx="5239">
                  <c:v>122.98</c:v>
                </c:pt>
                <c:pt idx="5240">
                  <c:v>122.98</c:v>
                </c:pt>
                <c:pt idx="5241">
                  <c:v>122.98</c:v>
                </c:pt>
                <c:pt idx="5242">
                  <c:v>122.98</c:v>
                </c:pt>
                <c:pt idx="5243">
                  <c:v>123.15900558471679</c:v>
                </c:pt>
                <c:pt idx="5244">
                  <c:v>123.15900558471679</c:v>
                </c:pt>
                <c:pt idx="5245">
                  <c:v>123.16</c:v>
                </c:pt>
                <c:pt idx="5246">
                  <c:v>123.16</c:v>
                </c:pt>
                <c:pt idx="5247">
                  <c:v>123.3420027923584</c:v>
                </c:pt>
                <c:pt idx="5248">
                  <c:v>123.3420027923584</c:v>
                </c:pt>
                <c:pt idx="5249">
                  <c:v>123.3420027923584</c:v>
                </c:pt>
                <c:pt idx="5250">
                  <c:v>123.3420027923584</c:v>
                </c:pt>
                <c:pt idx="5251">
                  <c:v>123.3420027923584</c:v>
                </c:pt>
                <c:pt idx="5252">
                  <c:v>123.3420027923584</c:v>
                </c:pt>
                <c:pt idx="5253">
                  <c:v>123.3420027923584</c:v>
                </c:pt>
                <c:pt idx="5254">
                  <c:v>123.3420027923584</c:v>
                </c:pt>
                <c:pt idx="5255">
                  <c:v>123.3420027923584</c:v>
                </c:pt>
                <c:pt idx="5256">
                  <c:v>123.3420027923584</c:v>
                </c:pt>
                <c:pt idx="5257">
                  <c:v>123.3420027923584</c:v>
                </c:pt>
                <c:pt idx="5258">
                  <c:v>123.3420027923584</c:v>
                </c:pt>
                <c:pt idx="5259">
                  <c:v>123.3420027923584</c:v>
                </c:pt>
                <c:pt idx="5260">
                  <c:v>123.3420027923584</c:v>
                </c:pt>
                <c:pt idx="5261">
                  <c:v>123.3420027923584</c:v>
                </c:pt>
                <c:pt idx="5262">
                  <c:v>123.3420027923584</c:v>
                </c:pt>
                <c:pt idx="5263">
                  <c:v>123.3420027923584</c:v>
                </c:pt>
                <c:pt idx="5264">
                  <c:v>123.3420027923584</c:v>
                </c:pt>
                <c:pt idx="5265">
                  <c:v>123.3420027923584</c:v>
                </c:pt>
                <c:pt idx="5266">
                  <c:v>123.3420027923584</c:v>
                </c:pt>
                <c:pt idx="5267">
                  <c:v>123.3420027923584</c:v>
                </c:pt>
                <c:pt idx="5268">
                  <c:v>123.3420027923584</c:v>
                </c:pt>
                <c:pt idx="5269">
                  <c:v>123.3420027923584</c:v>
                </c:pt>
                <c:pt idx="5270">
                  <c:v>123.52500000000001</c:v>
                </c:pt>
                <c:pt idx="5271">
                  <c:v>123.52500000000001</c:v>
                </c:pt>
                <c:pt idx="5272">
                  <c:v>123.52500000000001</c:v>
                </c:pt>
                <c:pt idx="5273">
                  <c:v>123.52500000000001</c:v>
                </c:pt>
                <c:pt idx="5274">
                  <c:v>123.52500000000001</c:v>
                </c:pt>
                <c:pt idx="5275">
                  <c:v>123.52500000000001</c:v>
                </c:pt>
                <c:pt idx="5276">
                  <c:v>123.52500000000001</c:v>
                </c:pt>
                <c:pt idx="5277">
                  <c:v>123.52500000000001</c:v>
                </c:pt>
                <c:pt idx="5278">
                  <c:v>123.52500000000001</c:v>
                </c:pt>
                <c:pt idx="5279">
                  <c:v>123.52500000000001</c:v>
                </c:pt>
                <c:pt idx="5280">
                  <c:v>123.52500000000001</c:v>
                </c:pt>
                <c:pt idx="5281">
                  <c:v>123.52500000000001</c:v>
                </c:pt>
                <c:pt idx="5282">
                  <c:v>123.52500000000001</c:v>
                </c:pt>
                <c:pt idx="5283">
                  <c:v>123.52500000000001</c:v>
                </c:pt>
                <c:pt idx="5284">
                  <c:v>123.52500000000001</c:v>
                </c:pt>
                <c:pt idx="5285">
                  <c:v>123.52500000000001</c:v>
                </c:pt>
                <c:pt idx="5286">
                  <c:v>123.52500000000001</c:v>
                </c:pt>
                <c:pt idx="5287">
                  <c:v>123.52500000000001</c:v>
                </c:pt>
                <c:pt idx="5288">
                  <c:v>123.52500000000001</c:v>
                </c:pt>
                <c:pt idx="5289">
                  <c:v>123.52500000000001</c:v>
                </c:pt>
                <c:pt idx="5290">
                  <c:v>123.52500000000001</c:v>
                </c:pt>
                <c:pt idx="5291">
                  <c:v>123.70799720764161</c:v>
                </c:pt>
                <c:pt idx="5292">
                  <c:v>123.70799720764161</c:v>
                </c:pt>
                <c:pt idx="5293">
                  <c:v>123.89</c:v>
                </c:pt>
                <c:pt idx="5294">
                  <c:v>123.89</c:v>
                </c:pt>
                <c:pt idx="5295">
                  <c:v>123.89</c:v>
                </c:pt>
                <c:pt idx="5296">
                  <c:v>123.89</c:v>
                </c:pt>
                <c:pt idx="5297">
                  <c:v>123.89</c:v>
                </c:pt>
                <c:pt idx="5298">
                  <c:v>123.89</c:v>
                </c:pt>
                <c:pt idx="5299">
                  <c:v>123.89</c:v>
                </c:pt>
                <c:pt idx="5300">
                  <c:v>123.89</c:v>
                </c:pt>
                <c:pt idx="5301">
                  <c:v>123.8909944152832</c:v>
                </c:pt>
                <c:pt idx="5302">
                  <c:v>123.8909944152832</c:v>
                </c:pt>
                <c:pt idx="5303">
                  <c:v>123.8909944152832</c:v>
                </c:pt>
                <c:pt idx="5304">
                  <c:v>123.8909944152832</c:v>
                </c:pt>
                <c:pt idx="5305">
                  <c:v>123.8909944152832</c:v>
                </c:pt>
                <c:pt idx="5306">
                  <c:v>123.8909944152832</c:v>
                </c:pt>
                <c:pt idx="5307">
                  <c:v>123.8909944152832</c:v>
                </c:pt>
                <c:pt idx="5308">
                  <c:v>123.8909944152832</c:v>
                </c:pt>
                <c:pt idx="5309">
                  <c:v>123.8909944152832</c:v>
                </c:pt>
                <c:pt idx="5310">
                  <c:v>123.8909944152832</c:v>
                </c:pt>
                <c:pt idx="5311">
                  <c:v>123.8909944152832</c:v>
                </c:pt>
                <c:pt idx="5312">
                  <c:v>123.8909944152832</c:v>
                </c:pt>
                <c:pt idx="5313">
                  <c:v>123.8909944152832</c:v>
                </c:pt>
                <c:pt idx="5314">
                  <c:v>123.8909944152832</c:v>
                </c:pt>
                <c:pt idx="5315">
                  <c:v>123.8909944152832</c:v>
                </c:pt>
                <c:pt idx="5316">
                  <c:v>123.8909944152832</c:v>
                </c:pt>
                <c:pt idx="5317">
                  <c:v>123.8909944152832</c:v>
                </c:pt>
                <c:pt idx="5318">
                  <c:v>123.8909944152832</c:v>
                </c:pt>
                <c:pt idx="5319">
                  <c:v>123.8909944152832</c:v>
                </c:pt>
                <c:pt idx="5320">
                  <c:v>124.07</c:v>
                </c:pt>
                <c:pt idx="5321">
                  <c:v>124.07</c:v>
                </c:pt>
                <c:pt idx="5322">
                  <c:v>124.07</c:v>
                </c:pt>
                <c:pt idx="5323">
                  <c:v>124.07</c:v>
                </c:pt>
                <c:pt idx="5324">
                  <c:v>124.07</c:v>
                </c:pt>
                <c:pt idx="5325">
                  <c:v>124.25700279235841</c:v>
                </c:pt>
                <c:pt idx="5326">
                  <c:v>124.25700279235841</c:v>
                </c:pt>
                <c:pt idx="5327">
                  <c:v>124.25700279235841</c:v>
                </c:pt>
                <c:pt idx="5328">
                  <c:v>124.25700279235841</c:v>
                </c:pt>
                <c:pt idx="5329">
                  <c:v>124.25700279235841</c:v>
                </c:pt>
                <c:pt idx="5330">
                  <c:v>124.25700279235841</c:v>
                </c:pt>
                <c:pt idx="5331">
                  <c:v>124.25700279235841</c:v>
                </c:pt>
                <c:pt idx="5332">
                  <c:v>124.25700279235841</c:v>
                </c:pt>
                <c:pt idx="5333">
                  <c:v>124.25700279235841</c:v>
                </c:pt>
                <c:pt idx="5334">
                  <c:v>124.25700279235841</c:v>
                </c:pt>
                <c:pt idx="5335">
                  <c:v>124.25700279235841</c:v>
                </c:pt>
                <c:pt idx="5336">
                  <c:v>124.25700279235841</c:v>
                </c:pt>
                <c:pt idx="5337">
                  <c:v>124.25700279235841</c:v>
                </c:pt>
                <c:pt idx="5338">
                  <c:v>124.25700279235841</c:v>
                </c:pt>
                <c:pt idx="5339">
                  <c:v>124.25700279235841</c:v>
                </c:pt>
                <c:pt idx="5340">
                  <c:v>124.25700279235841</c:v>
                </c:pt>
                <c:pt idx="5341">
                  <c:v>124.25700279235841</c:v>
                </c:pt>
                <c:pt idx="5342">
                  <c:v>124.25700279235841</c:v>
                </c:pt>
                <c:pt idx="5343">
                  <c:v>124.25700279235841</c:v>
                </c:pt>
                <c:pt idx="5344">
                  <c:v>124.25700279235841</c:v>
                </c:pt>
                <c:pt idx="5345">
                  <c:v>124.25700279235841</c:v>
                </c:pt>
                <c:pt idx="5346">
                  <c:v>124.25700279235841</c:v>
                </c:pt>
                <c:pt idx="5347">
                  <c:v>124.25700279235841</c:v>
                </c:pt>
                <c:pt idx="5348">
                  <c:v>124.25700279235841</c:v>
                </c:pt>
                <c:pt idx="5349">
                  <c:v>124.25700279235841</c:v>
                </c:pt>
                <c:pt idx="5350">
                  <c:v>124.25700279235841</c:v>
                </c:pt>
                <c:pt idx="5351">
                  <c:v>124.25700279235841</c:v>
                </c:pt>
                <c:pt idx="5352">
                  <c:v>124.25700279235841</c:v>
                </c:pt>
                <c:pt idx="5353">
                  <c:v>124.26</c:v>
                </c:pt>
                <c:pt idx="5354">
                  <c:v>124.44</c:v>
                </c:pt>
                <c:pt idx="5355">
                  <c:v>124.44</c:v>
                </c:pt>
                <c:pt idx="5356">
                  <c:v>124.44</c:v>
                </c:pt>
                <c:pt idx="5357">
                  <c:v>124.44</c:v>
                </c:pt>
                <c:pt idx="5358">
                  <c:v>124.44</c:v>
                </c:pt>
                <c:pt idx="5359">
                  <c:v>124.44</c:v>
                </c:pt>
                <c:pt idx="5360">
                  <c:v>124.44</c:v>
                </c:pt>
                <c:pt idx="5361">
                  <c:v>124.44</c:v>
                </c:pt>
                <c:pt idx="5362">
                  <c:v>124.44</c:v>
                </c:pt>
                <c:pt idx="5363">
                  <c:v>124.44</c:v>
                </c:pt>
                <c:pt idx="5364">
                  <c:v>124.44</c:v>
                </c:pt>
                <c:pt idx="5365">
                  <c:v>124.44</c:v>
                </c:pt>
                <c:pt idx="5366">
                  <c:v>124.44</c:v>
                </c:pt>
                <c:pt idx="5367">
                  <c:v>124.44</c:v>
                </c:pt>
                <c:pt idx="5368">
                  <c:v>124.44</c:v>
                </c:pt>
                <c:pt idx="5369">
                  <c:v>124.44</c:v>
                </c:pt>
                <c:pt idx="5370">
                  <c:v>124.44</c:v>
                </c:pt>
                <c:pt idx="5371">
                  <c:v>124.44</c:v>
                </c:pt>
                <c:pt idx="5372">
                  <c:v>124.44</c:v>
                </c:pt>
                <c:pt idx="5373">
                  <c:v>124.44</c:v>
                </c:pt>
                <c:pt idx="5374">
                  <c:v>124.44</c:v>
                </c:pt>
                <c:pt idx="5375">
                  <c:v>124.44</c:v>
                </c:pt>
                <c:pt idx="5376">
                  <c:v>124.62</c:v>
                </c:pt>
                <c:pt idx="5377">
                  <c:v>124.62</c:v>
                </c:pt>
                <c:pt idx="5378">
                  <c:v>124.62</c:v>
                </c:pt>
                <c:pt idx="5379">
                  <c:v>124.62</c:v>
                </c:pt>
                <c:pt idx="5380">
                  <c:v>124.6229972076416</c:v>
                </c:pt>
                <c:pt idx="5381">
                  <c:v>124.6229972076416</c:v>
                </c:pt>
                <c:pt idx="5382">
                  <c:v>124.80599441528321</c:v>
                </c:pt>
                <c:pt idx="5383">
                  <c:v>124.80599441528321</c:v>
                </c:pt>
                <c:pt idx="5384">
                  <c:v>124.80599441528321</c:v>
                </c:pt>
                <c:pt idx="5385">
                  <c:v>124.80599441528321</c:v>
                </c:pt>
                <c:pt idx="5386">
                  <c:v>124.80599441528321</c:v>
                </c:pt>
                <c:pt idx="5387">
                  <c:v>124.80599441528321</c:v>
                </c:pt>
                <c:pt idx="5388">
                  <c:v>124.80599441528321</c:v>
                </c:pt>
                <c:pt idx="5389">
                  <c:v>124.80599441528321</c:v>
                </c:pt>
                <c:pt idx="5390">
                  <c:v>124.80599441528321</c:v>
                </c:pt>
                <c:pt idx="5391">
                  <c:v>124.80599441528321</c:v>
                </c:pt>
                <c:pt idx="5392">
                  <c:v>124.80599441528321</c:v>
                </c:pt>
                <c:pt idx="5393">
                  <c:v>124.80599441528321</c:v>
                </c:pt>
                <c:pt idx="5394">
                  <c:v>124.80599441528321</c:v>
                </c:pt>
                <c:pt idx="5395">
                  <c:v>124.80599441528321</c:v>
                </c:pt>
                <c:pt idx="5396">
                  <c:v>124.80599441528321</c:v>
                </c:pt>
                <c:pt idx="5397">
                  <c:v>124.81</c:v>
                </c:pt>
                <c:pt idx="5398">
                  <c:v>124.81</c:v>
                </c:pt>
                <c:pt idx="5399">
                  <c:v>124.81</c:v>
                </c:pt>
                <c:pt idx="5400">
                  <c:v>124.81</c:v>
                </c:pt>
                <c:pt idx="5401">
                  <c:v>124.81</c:v>
                </c:pt>
                <c:pt idx="5402">
                  <c:v>124.98900558471681</c:v>
                </c:pt>
                <c:pt idx="5403">
                  <c:v>124.98900558471681</c:v>
                </c:pt>
                <c:pt idx="5404">
                  <c:v>124.98900558471681</c:v>
                </c:pt>
                <c:pt idx="5405">
                  <c:v>124.98900558471681</c:v>
                </c:pt>
                <c:pt idx="5406">
                  <c:v>124.98900558471681</c:v>
                </c:pt>
                <c:pt idx="5407">
                  <c:v>124.98900558471681</c:v>
                </c:pt>
                <c:pt idx="5408">
                  <c:v>124.98900558471681</c:v>
                </c:pt>
                <c:pt idx="5409">
                  <c:v>124.98900558471681</c:v>
                </c:pt>
                <c:pt idx="5410">
                  <c:v>124.98900558471681</c:v>
                </c:pt>
                <c:pt idx="5411">
                  <c:v>124.98900558471681</c:v>
                </c:pt>
                <c:pt idx="5412">
                  <c:v>124.98900558471681</c:v>
                </c:pt>
                <c:pt idx="5413">
                  <c:v>125.17</c:v>
                </c:pt>
                <c:pt idx="5414">
                  <c:v>125.17</c:v>
                </c:pt>
                <c:pt idx="5415">
                  <c:v>125.17</c:v>
                </c:pt>
                <c:pt idx="5416">
                  <c:v>125.17</c:v>
                </c:pt>
                <c:pt idx="5417">
                  <c:v>125.1720027923584</c:v>
                </c:pt>
                <c:pt idx="5418">
                  <c:v>125.1720027923584</c:v>
                </c:pt>
                <c:pt idx="5419">
                  <c:v>125.1720027923584</c:v>
                </c:pt>
                <c:pt idx="5420">
                  <c:v>125.1720027923584</c:v>
                </c:pt>
                <c:pt idx="5421">
                  <c:v>125.1720027923584</c:v>
                </c:pt>
                <c:pt idx="5422">
                  <c:v>125.1720027923584</c:v>
                </c:pt>
                <c:pt idx="5423">
                  <c:v>125.1720027923584</c:v>
                </c:pt>
                <c:pt idx="5424">
                  <c:v>125.1720027923584</c:v>
                </c:pt>
                <c:pt idx="5425">
                  <c:v>125.1720027923584</c:v>
                </c:pt>
                <c:pt idx="5426">
                  <c:v>125.1720027923584</c:v>
                </c:pt>
                <c:pt idx="5427">
                  <c:v>125.1720027923584</c:v>
                </c:pt>
                <c:pt idx="5428">
                  <c:v>125.1720027923584</c:v>
                </c:pt>
                <c:pt idx="5429">
                  <c:v>125.1720027923584</c:v>
                </c:pt>
                <c:pt idx="5430">
                  <c:v>125.1720027923584</c:v>
                </c:pt>
                <c:pt idx="5431">
                  <c:v>125.1720027923584</c:v>
                </c:pt>
                <c:pt idx="5432">
                  <c:v>125.1720027923584</c:v>
                </c:pt>
                <c:pt idx="5433">
                  <c:v>125.1720027923584</c:v>
                </c:pt>
                <c:pt idx="5434">
                  <c:v>125.1720027923584</c:v>
                </c:pt>
                <c:pt idx="5435">
                  <c:v>125.1720027923584</c:v>
                </c:pt>
                <c:pt idx="5436">
                  <c:v>125.1720027923584</c:v>
                </c:pt>
                <c:pt idx="5437">
                  <c:v>125.1720027923584</c:v>
                </c:pt>
                <c:pt idx="5438">
                  <c:v>125.355</c:v>
                </c:pt>
                <c:pt idx="5439">
                  <c:v>125.355</c:v>
                </c:pt>
                <c:pt idx="5440">
                  <c:v>125.355</c:v>
                </c:pt>
                <c:pt idx="5441">
                  <c:v>125.355</c:v>
                </c:pt>
                <c:pt idx="5442">
                  <c:v>125.53799720764161</c:v>
                </c:pt>
                <c:pt idx="5443">
                  <c:v>125.53799720764161</c:v>
                </c:pt>
                <c:pt idx="5444">
                  <c:v>125.53799720764161</c:v>
                </c:pt>
                <c:pt idx="5445">
                  <c:v>125.53799720764161</c:v>
                </c:pt>
                <c:pt idx="5446">
                  <c:v>125.53799720764161</c:v>
                </c:pt>
                <c:pt idx="5447">
                  <c:v>125.53799720764161</c:v>
                </c:pt>
                <c:pt idx="5448">
                  <c:v>125.53799720764161</c:v>
                </c:pt>
                <c:pt idx="5449">
                  <c:v>125.53799720764161</c:v>
                </c:pt>
                <c:pt idx="5450">
                  <c:v>125.53799720764161</c:v>
                </c:pt>
                <c:pt idx="5451">
                  <c:v>125.53799720764161</c:v>
                </c:pt>
                <c:pt idx="5452">
                  <c:v>125.53799720764161</c:v>
                </c:pt>
                <c:pt idx="5453">
                  <c:v>125.53799720764161</c:v>
                </c:pt>
                <c:pt idx="5454">
                  <c:v>125.53799720764161</c:v>
                </c:pt>
                <c:pt idx="5455">
                  <c:v>125.53799720764161</c:v>
                </c:pt>
                <c:pt idx="5456">
                  <c:v>125.53799720764161</c:v>
                </c:pt>
                <c:pt idx="5457">
                  <c:v>125.53799720764161</c:v>
                </c:pt>
                <c:pt idx="5458">
                  <c:v>125.53799720764161</c:v>
                </c:pt>
                <c:pt idx="5459">
                  <c:v>125.53799720764161</c:v>
                </c:pt>
                <c:pt idx="5460">
                  <c:v>125.53799720764161</c:v>
                </c:pt>
                <c:pt idx="5461">
                  <c:v>125.53799720764161</c:v>
                </c:pt>
                <c:pt idx="5462">
                  <c:v>125.53799720764161</c:v>
                </c:pt>
                <c:pt idx="5463">
                  <c:v>125.53799720764161</c:v>
                </c:pt>
                <c:pt idx="5464">
                  <c:v>125.53799720764161</c:v>
                </c:pt>
                <c:pt idx="5465">
                  <c:v>125.53799720764161</c:v>
                </c:pt>
                <c:pt idx="5466">
                  <c:v>125.53799720764161</c:v>
                </c:pt>
                <c:pt idx="5467">
                  <c:v>125.54</c:v>
                </c:pt>
                <c:pt idx="5468">
                  <c:v>125.54</c:v>
                </c:pt>
                <c:pt idx="5469">
                  <c:v>125.54</c:v>
                </c:pt>
                <c:pt idx="5470">
                  <c:v>125.54</c:v>
                </c:pt>
                <c:pt idx="5471">
                  <c:v>125.54</c:v>
                </c:pt>
                <c:pt idx="5472">
                  <c:v>125.72099441528322</c:v>
                </c:pt>
                <c:pt idx="5473">
                  <c:v>125.72099441528322</c:v>
                </c:pt>
                <c:pt idx="5474">
                  <c:v>125.72099441528322</c:v>
                </c:pt>
                <c:pt idx="5475">
                  <c:v>125.72099441528322</c:v>
                </c:pt>
                <c:pt idx="5476">
                  <c:v>125.72099441528322</c:v>
                </c:pt>
                <c:pt idx="5477">
                  <c:v>125.72099441528322</c:v>
                </c:pt>
                <c:pt idx="5478">
                  <c:v>125.72099441528322</c:v>
                </c:pt>
                <c:pt idx="5479">
                  <c:v>125.72099441528322</c:v>
                </c:pt>
                <c:pt idx="5480">
                  <c:v>125.72099441528322</c:v>
                </c:pt>
                <c:pt idx="5481">
                  <c:v>125.72099441528322</c:v>
                </c:pt>
                <c:pt idx="5482">
                  <c:v>125.72099441528322</c:v>
                </c:pt>
                <c:pt idx="5483">
                  <c:v>125.72099441528322</c:v>
                </c:pt>
                <c:pt idx="5484">
                  <c:v>125.72099441528322</c:v>
                </c:pt>
                <c:pt idx="5485">
                  <c:v>125.72099441528322</c:v>
                </c:pt>
                <c:pt idx="5486">
                  <c:v>125.72099441528322</c:v>
                </c:pt>
                <c:pt idx="5487">
                  <c:v>125.72099441528322</c:v>
                </c:pt>
                <c:pt idx="5488">
                  <c:v>125.72099441528322</c:v>
                </c:pt>
                <c:pt idx="5489">
                  <c:v>125.72099441528322</c:v>
                </c:pt>
                <c:pt idx="5490">
                  <c:v>125.9040055847168</c:v>
                </c:pt>
                <c:pt idx="5491">
                  <c:v>125.9040055847168</c:v>
                </c:pt>
                <c:pt idx="5492">
                  <c:v>125.9040055847168</c:v>
                </c:pt>
                <c:pt idx="5493">
                  <c:v>125.9040055847168</c:v>
                </c:pt>
                <c:pt idx="5494">
                  <c:v>125.9040055847168</c:v>
                </c:pt>
                <c:pt idx="5495">
                  <c:v>125.9040055847168</c:v>
                </c:pt>
                <c:pt idx="5496">
                  <c:v>125.9040055847168</c:v>
                </c:pt>
                <c:pt idx="5497">
                  <c:v>125.9040055847168</c:v>
                </c:pt>
                <c:pt idx="5498">
                  <c:v>125.9040055847168</c:v>
                </c:pt>
                <c:pt idx="5499">
                  <c:v>125.9040055847168</c:v>
                </c:pt>
                <c:pt idx="5500">
                  <c:v>125.9040055847168</c:v>
                </c:pt>
                <c:pt idx="5501">
                  <c:v>125.9040055847168</c:v>
                </c:pt>
                <c:pt idx="5502">
                  <c:v>125.9040055847168</c:v>
                </c:pt>
                <c:pt idx="5503">
                  <c:v>125.9040055847168</c:v>
                </c:pt>
                <c:pt idx="5504">
                  <c:v>125.9040055847168</c:v>
                </c:pt>
                <c:pt idx="5505">
                  <c:v>125.9040055847168</c:v>
                </c:pt>
                <c:pt idx="5506">
                  <c:v>125.9040055847168</c:v>
                </c:pt>
                <c:pt idx="5507">
                  <c:v>125.9040055847168</c:v>
                </c:pt>
                <c:pt idx="5508">
                  <c:v>125.9040055847168</c:v>
                </c:pt>
                <c:pt idx="5509">
                  <c:v>125.9040055847168</c:v>
                </c:pt>
                <c:pt idx="5510">
                  <c:v>125.9040055847168</c:v>
                </c:pt>
                <c:pt idx="5511">
                  <c:v>126.0870027923584</c:v>
                </c:pt>
                <c:pt idx="5512">
                  <c:v>126.0870027923584</c:v>
                </c:pt>
                <c:pt idx="5513">
                  <c:v>126.0870027923584</c:v>
                </c:pt>
                <c:pt idx="5514">
                  <c:v>126.09</c:v>
                </c:pt>
                <c:pt idx="5515">
                  <c:v>126.27</c:v>
                </c:pt>
                <c:pt idx="5516">
                  <c:v>126.27</c:v>
                </c:pt>
                <c:pt idx="5517">
                  <c:v>126.27</c:v>
                </c:pt>
                <c:pt idx="5518">
                  <c:v>126.27</c:v>
                </c:pt>
                <c:pt idx="5519">
                  <c:v>126.27</c:v>
                </c:pt>
                <c:pt idx="5520">
                  <c:v>126.27</c:v>
                </c:pt>
                <c:pt idx="5521">
                  <c:v>126.27</c:v>
                </c:pt>
                <c:pt idx="5522">
                  <c:v>126.27</c:v>
                </c:pt>
                <c:pt idx="5523">
                  <c:v>126.27000000000001</c:v>
                </c:pt>
                <c:pt idx="5524">
                  <c:v>126.27000000000001</c:v>
                </c:pt>
                <c:pt idx="5525">
                  <c:v>126.27000000000001</c:v>
                </c:pt>
                <c:pt idx="5526">
                  <c:v>126.27000000000001</c:v>
                </c:pt>
                <c:pt idx="5527">
                  <c:v>126.27000000000001</c:v>
                </c:pt>
                <c:pt idx="5528">
                  <c:v>126.27000000000001</c:v>
                </c:pt>
                <c:pt idx="5529">
                  <c:v>126.27000000000001</c:v>
                </c:pt>
                <c:pt idx="5530">
                  <c:v>126.27000000000001</c:v>
                </c:pt>
                <c:pt idx="5531">
                  <c:v>126.27000000000001</c:v>
                </c:pt>
                <c:pt idx="5532">
                  <c:v>126.27000000000001</c:v>
                </c:pt>
                <c:pt idx="5533">
                  <c:v>126.27000000000001</c:v>
                </c:pt>
                <c:pt idx="5534">
                  <c:v>126.27000000000001</c:v>
                </c:pt>
                <c:pt idx="5535">
                  <c:v>126.27000000000001</c:v>
                </c:pt>
                <c:pt idx="5536">
                  <c:v>126.27000000000001</c:v>
                </c:pt>
                <c:pt idx="5537">
                  <c:v>126.27000000000001</c:v>
                </c:pt>
                <c:pt idx="5538">
                  <c:v>126.27000000000001</c:v>
                </c:pt>
                <c:pt idx="5539">
                  <c:v>126.27000000000001</c:v>
                </c:pt>
                <c:pt idx="5540">
                  <c:v>126.27000000000001</c:v>
                </c:pt>
                <c:pt idx="5541">
                  <c:v>126.45</c:v>
                </c:pt>
                <c:pt idx="5542">
                  <c:v>126.45</c:v>
                </c:pt>
                <c:pt idx="5543">
                  <c:v>126.4529972076416</c:v>
                </c:pt>
                <c:pt idx="5544">
                  <c:v>126.4529972076416</c:v>
                </c:pt>
                <c:pt idx="5545">
                  <c:v>126.4529972076416</c:v>
                </c:pt>
                <c:pt idx="5546">
                  <c:v>126.4529972076416</c:v>
                </c:pt>
                <c:pt idx="5547">
                  <c:v>126.4529972076416</c:v>
                </c:pt>
                <c:pt idx="5548">
                  <c:v>126.4529972076416</c:v>
                </c:pt>
                <c:pt idx="5549">
                  <c:v>126.4529972076416</c:v>
                </c:pt>
                <c:pt idx="5550">
                  <c:v>126.4529972076416</c:v>
                </c:pt>
                <c:pt idx="5551">
                  <c:v>126.4529972076416</c:v>
                </c:pt>
                <c:pt idx="5552">
                  <c:v>126.4529972076416</c:v>
                </c:pt>
                <c:pt idx="5553">
                  <c:v>126.4529972076416</c:v>
                </c:pt>
                <c:pt idx="5554">
                  <c:v>126.4529972076416</c:v>
                </c:pt>
                <c:pt idx="5555">
                  <c:v>126.4529972076416</c:v>
                </c:pt>
                <c:pt idx="5556">
                  <c:v>126.4529972076416</c:v>
                </c:pt>
                <c:pt idx="5557">
                  <c:v>126.4529972076416</c:v>
                </c:pt>
                <c:pt idx="5558">
                  <c:v>126.4529972076416</c:v>
                </c:pt>
                <c:pt idx="5559">
                  <c:v>126.4529972076416</c:v>
                </c:pt>
                <c:pt idx="5560">
                  <c:v>126.4529972076416</c:v>
                </c:pt>
                <c:pt idx="5561">
                  <c:v>126.4529972076416</c:v>
                </c:pt>
                <c:pt idx="5562">
                  <c:v>126.4529972076416</c:v>
                </c:pt>
                <c:pt idx="5563">
                  <c:v>126.4529972076416</c:v>
                </c:pt>
                <c:pt idx="5564">
                  <c:v>126.63599441528321</c:v>
                </c:pt>
                <c:pt idx="5565">
                  <c:v>126.63599441528321</c:v>
                </c:pt>
                <c:pt idx="5566">
                  <c:v>126.63599441528321</c:v>
                </c:pt>
                <c:pt idx="5567">
                  <c:v>126.63599441528321</c:v>
                </c:pt>
                <c:pt idx="5568">
                  <c:v>126.63599441528321</c:v>
                </c:pt>
                <c:pt idx="5569">
                  <c:v>126.63599441528321</c:v>
                </c:pt>
                <c:pt idx="5570">
                  <c:v>126.63599441528321</c:v>
                </c:pt>
                <c:pt idx="5571">
                  <c:v>126.63599441528321</c:v>
                </c:pt>
                <c:pt idx="5572">
                  <c:v>126.64</c:v>
                </c:pt>
                <c:pt idx="5573">
                  <c:v>126.64</c:v>
                </c:pt>
                <c:pt idx="5574">
                  <c:v>126.64</c:v>
                </c:pt>
                <c:pt idx="5575">
                  <c:v>126.64</c:v>
                </c:pt>
                <c:pt idx="5576">
                  <c:v>126.64</c:v>
                </c:pt>
                <c:pt idx="5577">
                  <c:v>126.64</c:v>
                </c:pt>
                <c:pt idx="5578">
                  <c:v>126.64</c:v>
                </c:pt>
                <c:pt idx="5579">
                  <c:v>126.64</c:v>
                </c:pt>
                <c:pt idx="5580">
                  <c:v>126.64</c:v>
                </c:pt>
                <c:pt idx="5581">
                  <c:v>126.64</c:v>
                </c:pt>
                <c:pt idx="5582">
                  <c:v>126.64</c:v>
                </c:pt>
                <c:pt idx="5583">
                  <c:v>126.64</c:v>
                </c:pt>
                <c:pt idx="5584">
                  <c:v>126.81900558471681</c:v>
                </c:pt>
                <c:pt idx="5585">
                  <c:v>126.82</c:v>
                </c:pt>
                <c:pt idx="5586">
                  <c:v>126.82</c:v>
                </c:pt>
                <c:pt idx="5587">
                  <c:v>126.82</c:v>
                </c:pt>
                <c:pt idx="5588">
                  <c:v>126.82</c:v>
                </c:pt>
                <c:pt idx="5589">
                  <c:v>126.82</c:v>
                </c:pt>
                <c:pt idx="5590">
                  <c:v>126.82</c:v>
                </c:pt>
                <c:pt idx="5591">
                  <c:v>126.82</c:v>
                </c:pt>
                <c:pt idx="5592">
                  <c:v>126.82</c:v>
                </c:pt>
                <c:pt idx="5593">
                  <c:v>127.0020027923584</c:v>
                </c:pt>
                <c:pt idx="5594">
                  <c:v>127.0020027923584</c:v>
                </c:pt>
                <c:pt idx="5595">
                  <c:v>127.0020027923584</c:v>
                </c:pt>
                <c:pt idx="5596">
                  <c:v>127.0020027923584</c:v>
                </c:pt>
                <c:pt idx="5597">
                  <c:v>127.0020027923584</c:v>
                </c:pt>
                <c:pt idx="5598">
                  <c:v>127.185</c:v>
                </c:pt>
                <c:pt idx="5599">
                  <c:v>127.185</c:v>
                </c:pt>
                <c:pt idx="5600">
                  <c:v>127.185</c:v>
                </c:pt>
                <c:pt idx="5601">
                  <c:v>127.185</c:v>
                </c:pt>
                <c:pt idx="5602">
                  <c:v>127.185</c:v>
                </c:pt>
                <c:pt idx="5603">
                  <c:v>127.185</c:v>
                </c:pt>
                <c:pt idx="5604">
                  <c:v>127.37</c:v>
                </c:pt>
                <c:pt idx="5605">
                  <c:v>127.37</c:v>
                </c:pt>
                <c:pt idx="5606">
                  <c:v>127.37</c:v>
                </c:pt>
                <c:pt idx="5607">
                  <c:v>127.37</c:v>
                </c:pt>
                <c:pt idx="5608">
                  <c:v>127.37</c:v>
                </c:pt>
                <c:pt idx="5609">
                  <c:v>127.37</c:v>
                </c:pt>
                <c:pt idx="5610">
                  <c:v>127.37</c:v>
                </c:pt>
                <c:pt idx="5611">
                  <c:v>127.37</c:v>
                </c:pt>
                <c:pt idx="5612">
                  <c:v>127.37</c:v>
                </c:pt>
                <c:pt idx="5613" formatCode="General">
                  <c:v>127.5</c:v>
                </c:pt>
                <c:pt idx="5614">
                  <c:v>127.55</c:v>
                </c:pt>
                <c:pt idx="5615">
                  <c:v>127.55</c:v>
                </c:pt>
                <c:pt idx="5616">
                  <c:v>127.55099441528321</c:v>
                </c:pt>
                <c:pt idx="5617">
                  <c:v>127.55099441528321</c:v>
                </c:pt>
                <c:pt idx="5618">
                  <c:v>127.55099441528321</c:v>
                </c:pt>
                <c:pt idx="5619">
                  <c:v>127.55099441528321</c:v>
                </c:pt>
                <c:pt idx="5620">
                  <c:v>127.55099441528321</c:v>
                </c:pt>
                <c:pt idx="5621">
                  <c:v>127.7340055847168</c:v>
                </c:pt>
                <c:pt idx="5622">
                  <c:v>127.7340055847168</c:v>
                </c:pt>
                <c:pt idx="5623">
                  <c:v>127.7340055847168</c:v>
                </c:pt>
                <c:pt idx="5624">
                  <c:v>127.7340055847168</c:v>
                </c:pt>
                <c:pt idx="5625">
                  <c:v>127.92</c:v>
                </c:pt>
                <c:pt idx="5626">
                  <c:v>127.92</c:v>
                </c:pt>
                <c:pt idx="5627">
                  <c:v>127.92</c:v>
                </c:pt>
                <c:pt idx="5628">
                  <c:v>127.92</c:v>
                </c:pt>
                <c:pt idx="5629">
                  <c:v>127.92</c:v>
                </c:pt>
                <c:pt idx="5630">
                  <c:v>127.92</c:v>
                </c:pt>
                <c:pt idx="5631">
                  <c:v>128.1</c:v>
                </c:pt>
                <c:pt idx="5632">
                  <c:v>128.1</c:v>
                </c:pt>
                <c:pt idx="5633">
                  <c:v>128.1</c:v>
                </c:pt>
                <c:pt idx="5634">
                  <c:v>128.1</c:v>
                </c:pt>
                <c:pt idx="5635">
                  <c:v>128.1</c:v>
                </c:pt>
                <c:pt idx="5636">
                  <c:v>128.1</c:v>
                </c:pt>
                <c:pt idx="5637">
                  <c:v>128.1</c:v>
                </c:pt>
                <c:pt idx="5638">
                  <c:v>128.1</c:v>
                </c:pt>
                <c:pt idx="5639">
                  <c:v>128.1</c:v>
                </c:pt>
                <c:pt idx="5640">
                  <c:v>128.1</c:v>
                </c:pt>
                <c:pt idx="5641">
                  <c:v>128.1</c:v>
                </c:pt>
                <c:pt idx="5642">
                  <c:v>128.1</c:v>
                </c:pt>
                <c:pt idx="5643">
                  <c:v>128.1</c:v>
                </c:pt>
                <c:pt idx="5644">
                  <c:v>128.1</c:v>
                </c:pt>
                <c:pt idx="5645">
                  <c:v>128.1</c:v>
                </c:pt>
                <c:pt idx="5646">
                  <c:v>128.1</c:v>
                </c:pt>
                <c:pt idx="5647">
                  <c:v>128.1</c:v>
                </c:pt>
                <c:pt idx="5648">
                  <c:v>128.1</c:v>
                </c:pt>
                <c:pt idx="5649">
                  <c:v>128.1</c:v>
                </c:pt>
                <c:pt idx="5650">
                  <c:v>128.1</c:v>
                </c:pt>
                <c:pt idx="5651">
                  <c:v>128.1</c:v>
                </c:pt>
                <c:pt idx="5652">
                  <c:v>128.1</c:v>
                </c:pt>
                <c:pt idx="5653">
                  <c:v>128.1</c:v>
                </c:pt>
                <c:pt idx="5654">
                  <c:v>128.1</c:v>
                </c:pt>
                <c:pt idx="5655">
                  <c:v>128.1</c:v>
                </c:pt>
                <c:pt idx="5656">
                  <c:v>128.46599441528321</c:v>
                </c:pt>
                <c:pt idx="5657">
                  <c:v>128.46599441528321</c:v>
                </c:pt>
                <c:pt idx="5658">
                  <c:v>128.46599441528321</c:v>
                </c:pt>
                <c:pt idx="5659">
                  <c:v>128.46599441528321</c:v>
                </c:pt>
                <c:pt idx="5660">
                  <c:v>128.83000000000001</c:v>
                </c:pt>
                <c:pt idx="5661">
                  <c:v>128.83000000000001</c:v>
                </c:pt>
                <c:pt idx="5662">
                  <c:v>128.83000000000001</c:v>
                </c:pt>
                <c:pt idx="5663">
                  <c:v>128.83000000000001</c:v>
                </c:pt>
                <c:pt idx="5664">
                  <c:v>128.8320027923584</c:v>
                </c:pt>
                <c:pt idx="5665">
                  <c:v>128.8320027923584</c:v>
                </c:pt>
                <c:pt idx="5666">
                  <c:v>128.8320027923584</c:v>
                </c:pt>
                <c:pt idx="5667">
                  <c:v>128.8320027923584</c:v>
                </c:pt>
                <c:pt idx="5668">
                  <c:v>128.8320027923584</c:v>
                </c:pt>
                <c:pt idx="5669">
                  <c:v>128.8320027923584</c:v>
                </c:pt>
                <c:pt idx="5670">
                  <c:v>128.8320027923584</c:v>
                </c:pt>
                <c:pt idx="5671">
                  <c:v>129.01500000000001</c:v>
                </c:pt>
                <c:pt idx="5672">
                  <c:v>129.01500000000001</c:v>
                </c:pt>
                <c:pt idx="5673">
                  <c:v>129.01500000000001</c:v>
                </c:pt>
                <c:pt idx="5674">
                  <c:v>129.01500000000001</c:v>
                </c:pt>
                <c:pt idx="5675">
                  <c:v>129.01500000000001</c:v>
                </c:pt>
                <c:pt idx="5676">
                  <c:v>129.01500000000001</c:v>
                </c:pt>
                <c:pt idx="5677">
                  <c:v>129.01500000000001</c:v>
                </c:pt>
                <c:pt idx="5678">
                  <c:v>129.01500000000001</c:v>
                </c:pt>
                <c:pt idx="5679">
                  <c:v>129.01500000000001</c:v>
                </c:pt>
                <c:pt idx="5680">
                  <c:v>129.01500000000001</c:v>
                </c:pt>
                <c:pt idx="5681">
                  <c:v>129.01500000000001</c:v>
                </c:pt>
                <c:pt idx="5682">
                  <c:v>129.01500000000001</c:v>
                </c:pt>
                <c:pt idx="5683">
                  <c:v>129.01500000000001</c:v>
                </c:pt>
                <c:pt idx="5684">
                  <c:v>129.01500000000001</c:v>
                </c:pt>
                <c:pt idx="5685">
                  <c:v>129.01500000000001</c:v>
                </c:pt>
                <c:pt idx="5686">
                  <c:v>129.01500000000001</c:v>
                </c:pt>
                <c:pt idx="5687">
                  <c:v>129.01500000000001</c:v>
                </c:pt>
                <c:pt idx="5688">
                  <c:v>129.01500000000001</c:v>
                </c:pt>
                <c:pt idx="5689">
                  <c:v>129.01500000000001</c:v>
                </c:pt>
                <c:pt idx="5690">
                  <c:v>129.01500000000001</c:v>
                </c:pt>
                <c:pt idx="5691">
                  <c:v>129.19799720764161</c:v>
                </c:pt>
                <c:pt idx="5692">
                  <c:v>129.19799720764161</c:v>
                </c:pt>
                <c:pt idx="5693">
                  <c:v>129.19799720764161</c:v>
                </c:pt>
                <c:pt idx="5694">
                  <c:v>129.19799720764161</c:v>
                </c:pt>
                <c:pt idx="5695" formatCode="General">
                  <c:v>129.19999999999999</c:v>
                </c:pt>
                <c:pt idx="5696" formatCode="General">
                  <c:v>129.19999999999999</c:v>
                </c:pt>
                <c:pt idx="5697" formatCode="General">
                  <c:v>129.19999999999999</c:v>
                </c:pt>
                <c:pt idx="5698" formatCode="General">
                  <c:v>129.19999999999999</c:v>
                </c:pt>
                <c:pt idx="5699" formatCode="General">
                  <c:v>129.19999999999999</c:v>
                </c:pt>
                <c:pt idx="5700" formatCode="General">
                  <c:v>129.19999999999999</c:v>
                </c:pt>
                <c:pt idx="5701" formatCode="General">
                  <c:v>129.19999999999999</c:v>
                </c:pt>
                <c:pt idx="5702" formatCode="General">
                  <c:v>129.19999999999999</c:v>
                </c:pt>
                <c:pt idx="5703">
                  <c:v>129.38</c:v>
                </c:pt>
                <c:pt idx="5704">
                  <c:v>129.38</c:v>
                </c:pt>
                <c:pt idx="5705">
                  <c:v>129.38</c:v>
                </c:pt>
                <c:pt idx="5706">
                  <c:v>129.38</c:v>
                </c:pt>
                <c:pt idx="5707" formatCode="General">
                  <c:v>129.4</c:v>
                </c:pt>
                <c:pt idx="5708">
                  <c:v>129.5640055847168</c:v>
                </c:pt>
                <c:pt idx="5709">
                  <c:v>129.5640055847168</c:v>
                </c:pt>
                <c:pt idx="5710">
                  <c:v>129.5640055847168</c:v>
                </c:pt>
                <c:pt idx="5711">
                  <c:v>129.74700279235842</c:v>
                </c:pt>
                <c:pt idx="5712">
                  <c:v>129.74700279235842</c:v>
                </c:pt>
                <c:pt idx="5713">
                  <c:v>129.74700279235842</c:v>
                </c:pt>
                <c:pt idx="5714">
                  <c:v>129.74700279235842</c:v>
                </c:pt>
                <c:pt idx="5715">
                  <c:v>129.74700279235842</c:v>
                </c:pt>
                <c:pt idx="5716">
                  <c:v>129.74700279235842</c:v>
                </c:pt>
                <c:pt idx="5717">
                  <c:v>129.74700279235842</c:v>
                </c:pt>
                <c:pt idx="5718">
                  <c:v>129.93</c:v>
                </c:pt>
                <c:pt idx="5719">
                  <c:v>129.93</c:v>
                </c:pt>
                <c:pt idx="5720">
                  <c:v>129.93</c:v>
                </c:pt>
                <c:pt idx="5721">
                  <c:v>129.93</c:v>
                </c:pt>
                <c:pt idx="5722">
                  <c:v>129.93</c:v>
                </c:pt>
                <c:pt idx="5723">
                  <c:v>129.93</c:v>
                </c:pt>
                <c:pt idx="5724">
                  <c:v>129.93</c:v>
                </c:pt>
                <c:pt idx="5725">
                  <c:v>129.93</c:v>
                </c:pt>
                <c:pt idx="5726">
                  <c:v>129.93</c:v>
                </c:pt>
                <c:pt idx="5727">
                  <c:v>129.93</c:v>
                </c:pt>
                <c:pt idx="5728">
                  <c:v>129.93</c:v>
                </c:pt>
                <c:pt idx="5729">
                  <c:v>129.93</c:v>
                </c:pt>
                <c:pt idx="5730">
                  <c:v>129.93</c:v>
                </c:pt>
                <c:pt idx="5731">
                  <c:v>130.11000000000001</c:v>
                </c:pt>
                <c:pt idx="5732">
                  <c:v>130.1129972076416</c:v>
                </c:pt>
                <c:pt idx="5733">
                  <c:v>130.1129972076416</c:v>
                </c:pt>
                <c:pt idx="5734">
                  <c:v>130.1129972076416</c:v>
                </c:pt>
                <c:pt idx="5735">
                  <c:v>130.1129972076416</c:v>
                </c:pt>
                <c:pt idx="5736">
                  <c:v>130.1129972076416</c:v>
                </c:pt>
                <c:pt idx="5737">
                  <c:v>130.1129972076416</c:v>
                </c:pt>
                <c:pt idx="5738">
                  <c:v>130.1129972076416</c:v>
                </c:pt>
                <c:pt idx="5739">
                  <c:v>130.1129972076416</c:v>
                </c:pt>
                <c:pt idx="5740">
                  <c:v>130.29599441528322</c:v>
                </c:pt>
                <c:pt idx="5741">
                  <c:v>130.29599441528322</c:v>
                </c:pt>
                <c:pt idx="5742">
                  <c:v>130.29599441528322</c:v>
                </c:pt>
                <c:pt idx="5743">
                  <c:v>130.29599441528322</c:v>
                </c:pt>
                <c:pt idx="5744">
                  <c:v>130.29599441528322</c:v>
                </c:pt>
                <c:pt idx="5745">
                  <c:v>130.29599441528322</c:v>
                </c:pt>
                <c:pt idx="5746">
                  <c:v>130.29599441528322</c:v>
                </c:pt>
                <c:pt idx="5747">
                  <c:v>130.47900558471679</c:v>
                </c:pt>
                <c:pt idx="5748">
                  <c:v>130.47900558471679</c:v>
                </c:pt>
                <c:pt idx="5749">
                  <c:v>130.47900558471679</c:v>
                </c:pt>
                <c:pt idx="5750">
                  <c:v>130.47900558471679</c:v>
                </c:pt>
                <c:pt idx="5751">
                  <c:v>130.66</c:v>
                </c:pt>
                <c:pt idx="5752">
                  <c:v>130.66200279235841</c:v>
                </c:pt>
                <c:pt idx="5753">
                  <c:v>130.66200279235841</c:v>
                </c:pt>
                <c:pt idx="5754">
                  <c:v>130.66200279235841</c:v>
                </c:pt>
                <c:pt idx="5755">
                  <c:v>130.66200279235841</c:v>
                </c:pt>
                <c:pt idx="5756">
                  <c:v>130.66200279235841</c:v>
                </c:pt>
                <c:pt idx="5757">
                  <c:v>130.66200279235841</c:v>
                </c:pt>
                <c:pt idx="5758">
                  <c:v>131.02799720764162</c:v>
                </c:pt>
                <c:pt idx="5759">
                  <c:v>131.02799720764162</c:v>
                </c:pt>
                <c:pt idx="5760">
                  <c:v>131.02799720764162</c:v>
                </c:pt>
                <c:pt idx="5761">
                  <c:v>131.02799720764162</c:v>
                </c:pt>
                <c:pt idx="5762">
                  <c:v>131.02799720764162</c:v>
                </c:pt>
                <c:pt idx="5763">
                  <c:v>131.02799720764162</c:v>
                </c:pt>
                <c:pt idx="5764">
                  <c:v>131.02799720764162</c:v>
                </c:pt>
                <c:pt idx="5765">
                  <c:v>131.02799720764162</c:v>
                </c:pt>
                <c:pt idx="5766">
                  <c:v>131.39400558471681</c:v>
                </c:pt>
                <c:pt idx="5767">
                  <c:v>131.39400558471681</c:v>
                </c:pt>
                <c:pt idx="5768">
                  <c:v>131.5770027923584</c:v>
                </c:pt>
                <c:pt idx="5769">
                  <c:v>131.5770027923584</c:v>
                </c:pt>
                <c:pt idx="5770">
                  <c:v>131.5770027923584</c:v>
                </c:pt>
                <c:pt idx="5771">
                  <c:v>131.5770027923584</c:v>
                </c:pt>
                <c:pt idx="5772">
                  <c:v>131.5770027923584</c:v>
                </c:pt>
                <c:pt idx="5773">
                  <c:v>131.58000000000001</c:v>
                </c:pt>
                <c:pt idx="5774">
                  <c:v>131.76</c:v>
                </c:pt>
                <c:pt idx="5775">
                  <c:v>131.76</c:v>
                </c:pt>
                <c:pt idx="5776">
                  <c:v>131.76</c:v>
                </c:pt>
                <c:pt idx="5777">
                  <c:v>131.76</c:v>
                </c:pt>
                <c:pt idx="5778">
                  <c:v>131.76</c:v>
                </c:pt>
                <c:pt idx="5779">
                  <c:v>131.76</c:v>
                </c:pt>
                <c:pt idx="5780">
                  <c:v>131.76</c:v>
                </c:pt>
                <c:pt idx="5781">
                  <c:v>131.76</c:v>
                </c:pt>
                <c:pt idx="5782">
                  <c:v>131.76</c:v>
                </c:pt>
                <c:pt idx="5783">
                  <c:v>131.76</c:v>
                </c:pt>
                <c:pt idx="5784">
                  <c:v>131.76</c:v>
                </c:pt>
                <c:pt idx="5785">
                  <c:v>131.76</c:v>
                </c:pt>
                <c:pt idx="5786">
                  <c:v>131.76</c:v>
                </c:pt>
                <c:pt idx="5787">
                  <c:v>131.76</c:v>
                </c:pt>
                <c:pt idx="5788">
                  <c:v>131.76</c:v>
                </c:pt>
                <c:pt idx="5789">
                  <c:v>131.94299720764161</c:v>
                </c:pt>
                <c:pt idx="5790">
                  <c:v>131.94299720764161</c:v>
                </c:pt>
                <c:pt idx="5791">
                  <c:v>131.94299720764161</c:v>
                </c:pt>
                <c:pt idx="5792">
                  <c:v>131.94299720764161</c:v>
                </c:pt>
                <c:pt idx="5793">
                  <c:v>132.3090055847168</c:v>
                </c:pt>
                <c:pt idx="5794">
                  <c:v>132.49200279235839</c:v>
                </c:pt>
                <c:pt idx="5795">
                  <c:v>132.49200279235839</c:v>
                </c:pt>
                <c:pt idx="5796">
                  <c:v>132.49200279235839</c:v>
                </c:pt>
                <c:pt idx="5797">
                  <c:v>132.49200279235839</c:v>
                </c:pt>
                <c:pt idx="5798">
                  <c:v>132.49200279235839</c:v>
                </c:pt>
                <c:pt idx="5799">
                  <c:v>132.67500000000001</c:v>
                </c:pt>
                <c:pt idx="5800">
                  <c:v>132.67500000000001</c:v>
                </c:pt>
                <c:pt idx="5801">
                  <c:v>132.67500000000001</c:v>
                </c:pt>
                <c:pt idx="5802">
                  <c:v>132.67500000000001</c:v>
                </c:pt>
                <c:pt idx="5803">
                  <c:v>132.67500000000001</c:v>
                </c:pt>
                <c:pt idx="5804">
                  <c:v>132.67500000000001</c:v>
                </c:pt>
                <c:pt idx="5805">
                  <c:v>132.8579972076416</c:v>
                </c:pt>
                <c:pt idx="5806">
                  <c:v>133.04</c:v>
                </c:pt>
                <c:pt idx="5807">
                  <c:v>133.04</c:v>
                </c:pt>
                <c:pt idx="5808">
                  <c:v>133.04099441528322</c:v>
                </c:pt>
                <c:pt idx="5809">
                  <c:v>133.04099441528322</c:v>
                </c:pt>
                <c:pt idx="5810">
                  <c:v>133.04099441528322</c:v>
                </c:pt>
                <c:pt idx="5811">
                  <c:v>133.04099441528322</c:v>
                </c:pt>
                <c:pt idx="5812">
                  <c:v>133.04099441528322</c:v>
                </c:pt>
                <c:pt idx="5813">
                  <c:v>133.04099441528322</c:v>
                </c:pt>
                <c:pt idx="5814">
                  <c:v>133.04099441528322</c:v>
                </c:pt>
                <c:pt idx="5815">
                  <c:v>133.04099441528322</c:v>
                </c:pt>
                <c:pt idx="5816">
                  <c:v>133.04099441528322</c:v>
                </c:pt>
                <c:pt idx="5817">
                  <c:v>133.22</c:v>
                </c:pt>
                <c:pt idx="5818">
                  <c:v>133.22400558471679</c:v>
                </c:pt>
                <c:pt idx="5819">
                  <c:v>133.22400558471679</c:v>
                </c:pt>
                <c:pt idx="5820">
                  <c:v>133.22400558471679</c:v>
                </c:pt>
                <c:pt idx="5821">
                  <c:v>133.22400558471679</c:v>
                </c:pt>
                <c:pt idx="5822">
                  <c:v>133.22400558471679</c:v>
                </c:pt>
                <c:pt idx="5823">
                  <c:v>133.40700279235841</c:v>
                </c:pt>
                <c:pt idx="5824">
                  <c:v>133.40700279235841</c:v>
                </c:pt>
                <c:pt idx="5825">
                  <c:v>133.40700279235841</c:v>
                </c:pt>
                <c:pt idx="5826">
                  <c:v>133.59</c:v>
                </c:pt>
                <c:pt idx="5827">
                  <c:v>133.59</c:v>
                </c:pt>
                <c:pt idx="5828">
                  <c:v>133.59</c:v>
                </c:pt>
                <c:pt idx="5829">
                  <c:v>133.59</c:v>
                </c:pt>
                <c:pt idx="5830">
                  <c:v>133.59</c:v>
                </c:pt>
                <c:pt idx="5831">
                  <c:v>133.59</c:v>
                </c:pt>
                <c:pt idx="5832">
                  <c:v>133.59</c:v>
                </c:pt>
                <c:pt idx="5833">
                  <c:v>133.59</c:v>
                </c:pt>
                <c:pt idx="5834">
                  <c:v>133.59</c:v>
                </c:pt>
                <c:pt idx="5835">
                  <c:v>133.59</c:v>
                </c:pt>
                <c:pt idx="5836">
                  <c:v>133.59</c:v>
                </c:pt>
                <c:pt idx="5837">
                  <c:v>133.59</c:v>
                </c:pt>
                <c:pt idx="5838">
                  <c:v>133.77000000000001</c:v>
                </c:pt>
                <c:pt idx="5839">
                  <c:v>133.77000000000001</c:v>
                </c:pt>
                <c:pt idx="5840">
                  <c:v>133.95599441528321</c:v>
                </c:pt>
                <c:pt idx="5841">
                  <c:v>133.95599441528321</c:v>
                </c:pt>
                <c:pt idx="5842">
                  <c:v>133.95599441528321</c:v>
                </c:pt>
                <c:pt idx="5843">
                  <c:v>133.95599441528321</c:v>
                </c:pt>
                <c:pt idx="5844">
                  <c:v>133.95599441528321</c:v>
                </c:pt>
                <c:pt idx="5845">
                  <c:v>133.96</c:v>
                </c:pt>
                <c:pt idx="5846">
                  <c:v>134.3220027923584</c:v>
                </c:pt>
                <c:pt idx="5847">
                  <c:v>134.3220027923584</c:v>
                </c:pt>
                <c:pt idx="5848">
                  <c:v>134.3220027923584</c:v>
                </c:pt>
                <c:pt idx="5849">
                  <c:v>134.3220027923584</c:v>
                </c:pt>
                <c:pt idx="5850">
                  <c:v>134.3220027923584</c:v>
                </c:pt>
                <c:pt idx="5851">
                  <c:v>134.3220027923584</c:v>
                </c:pt>
                <c:pt idx="5852">
                  <c:v>134.3220027923584</c:v>
                </c:pt>
                <c:pt idx="5853">
                  <c:v>134.3220027923584</c:v>
                </c:pt>
                <c:pt idx="5854">
                  <c:v>134.3220027923584</c:v>
                </c:pt>
                <c:pt idx="5855">
                  <c:v>134.3220027923584</c:v>
                </c:pt>
                <c:pt idx="5856">
                  <c:v>135.41999999999999</c:v>
                </c:pt>
                <c:pt idx="5857">
                  <c:v>135.41999999999999</c:v>
                </c:pt>
                <c:pt idx="5858">
                  <c:v>135.42000000000002</c:v>
                </c:pt>
                <c:pt idx="5859">
                  <c:v>135.42000000000002</c:v>
                </c:pt>
                <c:pt idx="5860">
                  <c:v>135.6</c:v>
                </c:pt>
                <c:pt idx="5861">
                  <c:v>135.6</c:v>
                </c:pt>
                <c:pt idx="5862">
                  <c:v>135.60299720764161</c:v>
                </c:pt>
                <c:pt idx="5863">
                  <c:v>135.9690055847168</c:v>
                </c:pt>
                <c:pt idx="5864">
                  <c:v>135.9690055847168</c:v>
                </c:pt>
                <c:pt idx="5865">
                  <c:v>135.9690055847168</c:v>
                </c:pt>
                <c:pt idx="5866">
                  <c:v>136.15200279235842</c:v>
                </c:pt>
                <c:pt idx="5867">
                  <c:v>136.33500000000001</c:v>
                </c:pt>
                <c:pt idx="5868">
                  <c:v>136.34</c:v>
                </c:pt>
                <c:pt idx="5869">
                  <c:v>136.34</c:v>
                </c:pt>
                <c:pt idx="5870">
                  <c:v>136.34</c:v>
                </c:pt>
                <c:pt idx="5871">
                  <c:v>136.52000000000001</c:v>
                </c:pt>
                <c:pt idx="5872">
                  <c:v>137.25</c:v>
                </c:pt>
                <c:pt idx="5873">
                  <c:v>137.25</c:v>
                </c:pt>
                <c:pt idx="5874">
                  <c:v>137.25</c:v>
                </c:pt>
                <c:pt idx="5875">
                  <c:v>137.25</c:v>
                </c:pt>
                <c:pt idx="5876">
                  <c:v>137.25</c:v>
                </c:pt>
                <c:pt idx="5877">
                  <c:v>137.25</c:v>
                </c:pt>
                <c:pt idx="5878">
                  <c:v>137.25</c:v>
                </c:pt>
                <c:pt idx="5879">
                  <c:v>137.25</c:v>
                </c:pt>
                <c:pt idx="5880">
                  <c:v>137.25</c:v>
                </c:pt>
                <c:pt idx="5881">
                  <c:v>137.25</c:v>
                </c:pt>
                <c:pt idx="5882">
                  <c:v>137.25</c:v>
                </c:pt>
                <c:pt idx="5883">
                  <c:v>137.61599441528321</c:v>
                </c:pt>
                <c:pt idx="5884">
                  <c:v>137.62</c:v>
                </c:pt>
                <c:pt idx="5885">
                  <c:v>137.62</c:v>
                </c:pt>
                <c:pt idx="5886">
                  <c:v>137.80000000000001</c:v>
                </c:pt>
                <c:pt idx="5887">
                  <c:v>137.80000000000001</c:v>
                </c:pt>
                <c:pt idx="5888" formatCode="General">
                  <c:v>137.80000000000001</c:v>
                </c:pt>
                <c:pt idx="5889" formatCode="General">
                  <c:v>137.80000000000001</c:v>
                </c:pt>
                <c:pt idx="5890">
                  <c:v>138.16499999999999</c:v>
                </c:pt>
                <c:pt idx="5891">
                  <c:v>138.16499999999999</c:v>
                </c:pt>
                <c:pt idx="5892">
                  <c:v>138.16499999999999</c:v>
                </c:pt>
                <c:pt idx="5893">
                  <c:v>138.16499999999999</c:v>
                </c:pt>
                <c:pt idx="5894">
                  <c:v>138.16499999999999</c:v>
                </c:pt>
                <c:pt idx="5895">
                  <c:v>138.16499999999999</c:v>
                </c:pt>
                <c:pt idx="5896">
                  <c:v>138.16499999999999</c:v>
                </c:pt>
                <c:pt idx="5897">
                  <c:v>138.16499999999999</c:v>
                </c:pt>
                <c:pt idx="5898">
                  <c:v>138.16499999999999</c:v>
                </c:pt>
                <c:pt idx="5899">
                  <c:v>138.16999999999999</c:v>
                </c:pt>
                <c:pt idx="5900">
                  <c:v>138.16999999999999</c:v>
                </c:pt>
                <c:pt idx="5901">
                  <c:v>138.34799720764161</c:v>
                </c:pt>
                <c:pt idx="5902">
                  <c:v>138.34799720764161</c:v>
                </c:pt>
                <c:pt idx="5903">
                  <c:v>138.34799720764161</c:v>
                </c:pt>
                <c:pt idx="5904">
                  <c:v>138.35</c:v>
                </c:pt>
                <c:pt idx="5905">
                  <c:v>138.35</c:v>
                </c:pt>
                <c:pt idx="5906">
                  <c:v>138.53</c:v>
                </c:pt>
                <c:pt idx="5907">
                  <c:v>138.5309944152832</c:v>
                </c:pt>
                <c:pt idx="5908">
                  <c:v>138.5309944152832</c:v>
                </c:pt>
                <c:pt idx="5909">
                  <c:v>138.5309944152832</c:v>
                </c:pt>
                <c:pt idx="5910">
                  <c:v>138.5309944152832</c:v>
                </c:pt>
                <c:pt idx="5911">
                  <c:v>138.5309944152832</c:v>
                </c:pt>
                <c:pt idx="5912">
                  <c:v>138.5309944152832</c:v>
                </c:pt>
                <c:pt idx="5913">
                  <c:v>138.5309944152832</c:v>
                </c:pt>
                <c:pt idx="5914">
                  <c:v>138.5309944152832</c:v>
                </c:pt>
                <c:pt idx="5915">
                  <c:v>138.71</c:v>
                </c:pt>
                <c:pt idx="5916">
                  <c:v>138.71</c:v>
                </c:pt>
                <c:pt idx="5917">
                  <c:v>138.71</c:v>
                </c:pt>
                <c:pt idx="5918">
                  <c:v>138.71</c:v>
                </c:pt>
                <c:pt idx="5919">
                  <c:v>138.7140055847168</c:v>
                </c:pt>
                <c:pt idx="5920">
                  <c:v>138.7140055847168</c:v>
                </c:pt>
                <c:pt idx="5921">
                  <c:v>138.89700279235839</c:v>
                </c:pt>
                <c:pt idx="5922">
                  <c:v>138.89700279235839</c:v>
                </c:pt>
                <c:pt idx="5923">
                  <c:v>138.89700279235839</c:v>
                </c:pt>
                <c:pt idx="5924">
                  <c:v>139.08000000000001</c:v>
                </c:pt>
                <c:pt idx="5925">
                  <c:v>139.08000000000001</c:v>
                </c:pt>
                <c:pt idx="5926">
                  <c:v>139.08000000000001</c:v>
                </c:pt>
                <c:pt idx="5927">
                  <c:v>139.08000000000001</c:v>
                </c:pt>
                <c:pt idx="5928">
                  <c:v>139.08000000000001</c:v>
                </c:pt>
                <c:pt idx="5929">
                  <c:v>139.08000000000001</c:v>
                </c:pt>
                <c:pt idx="5930">
                  <c:v>139.08000000000001</c:v>
                </c:pt>
                <c:pt idx="5931">
                  <c:v>139.08000000000001</c:v>
                </c:pt>
                <c:pt idx="5932">
                  <c:v>139.08000000000001</c:v>
                </c:pt>
                <c:pt idx="5933">
                  <c:v>139.2629972076416</c:v>
                </c:pt>
                <c:pt idx="5934">
                  <c:v>139.2629972076416</c:v>
                </c:pt>
                <c:pt idx="5935">
                  <c:v>139.2629972076416</c:v>
                </c:pt>
                <c:pt idx="5936">
                  <c:v>139.2629972076416</c:v>
                </c:pt>
                <c:pt idx="5937">
                  <c:v>139.4459944152832</c:v>
                </c:pt>
                <c:pt idx="5938">
                  <c:v>139.4459944152832</c:v>
                </c:pt>
                <c:pt idx="5939">
                  <c:v>139.4459944152832</c:v>
                </c:pt>
                <c:pt idx="5940">
                  <c:v>139.4459944152832</c:v>
                </c:pt>
                <c:pt idx="5941">
                  <c:v>139.62900558471679</c:v>
                </c:pt>
                <c:pt idx="5942">
                  <c:v>139.81</c:v>
                </c:pt>
                <c:pt idx="5943">
                  <c:v>139.81</c:v>
                </c:pt>
                <c:pt idx="5944">
                  <c:v>139.81200279235841</c:v>
                </c:pt>
                <c:pt idx="5945">
                  <c:v>139.81200279235841</c:v>
                </c:pt>
                <c:pt idx="5946">
                  <c:v>139.995</c:v>
                </c:pt>
                <c:pt idx="5947">
                  <c:v>139.995</c:v>
                </c:pt>
                <c:pt idx="5948">
                  <c:v>139.995</c:v>
                </c:pt>
                <c:pt idx="5949">
                  <c:v>139.995</c:v>
                </c:pt>
                <c:pt idx="5950">
                  <c:v>139.995</c:v>
                </c:pt>
                <c:pt idx="5951">
                  <c:v>139.995</c:v>
                </c:pt>
                <c:pt idx="5952">
                  <c:v>139.995</c:v>
                </c:pt>
                <c:pt idx="5953">
                  <c:v>140.1779972076416</c:v>
                </c:pt>
                <c:pt idx="5954">
                  <c:v>140.36099441528322</c:v>
                </c:pt>
                <c:pt idx="5955">
                  <c:v>140.36099441528322</c:v>
                </c:pt>
                <c:pt idx="5956">
                  <c:v>140.36099441528322</c:v>
                </c:pt>
                <c:pt idx="5957">
                  <c:v>140.72700279235841</c:v>
                </c:pt>
                <c:pt idx="5958">
                  <c:v>140.91</c:v>
                </c:pt>
                <c:pt idx="5959">
                  <c:v>141.09</c:v>
                </c:pt>
                <c:pt idx="5960">
                  <c:v>141.09299720764162</c:v>
                </c:pt>
                <c:pt idx="5961">
                  <c:v>141.27599441528321</c:v>
                </c:pt>
                <c:pt idx="5962">
                  <c:v>141.28</c:v>
                </c:pt>
                <c:pt idx="5963">
                  <c:v>141.45900558471681</c:v>
                </c:pt>
                <c:pt idx="5964">
                  <c:v>141.45900558471681</c:v>
                </c:pt>
                <c:pt idx="5965">
                  <c:v>141.45900558471681</c:v>
                </c:pt>
                <c:pt idx="5966">
                  <c:v>141.45900558471681</c:v>
                </c:pt>
                <c:pt idx="5967">
                  <c:v>141.46</c:v>
                </c:pt>
                <c:pt idx="5968">
                  <c:v>141.46</c:v>
                </c:pt>
                <c:pt idx="5969">
                  <c:v>141.46</c:v>
                </c:pt>
                <c:pt idx="5970">
                  <c:v>141.6420027923584</c:v>
                </c:pt>
                <c:pt idx="5971">
                  <c:v>141.6420027923584</c:v>
                </c:pt>
                <c:pt idx="5972">
                  <c:v>141.6420027923584</c:v>
                </c:pt>
                <c:pt idx="5973">
                  <c:v>141.6420027923584</c:v>
                </c:pt>
                <c:pt idx="5974">
                  <c:v>141.6420027923584</c:v>
                </c:pt>
                <c:pt idx="5975">
                  <c:v>141.6420027923584</c:v>
                </c:pt>
                <c:pt idx="5976">
                  <c:v>141.6420027923584</c:v>
                </c:pt>
                <c:pt idx="5977">
                  <c:v>142.1909944152832</c:v>
                </c:pt>
                <c:pt idx="5978">
                  <c:v>142.1909944152832</c:v>
                </c:pt>
                <c:pt idx="5979">
                  <c:v>142.1909944152832</c:v>
                </c:pt>
                <c:pt idx="5980">
                  <c:v>142.1909944152832</c:v>
                </c:pt>
                <c:pt idx="5981">
                  <c:v>142.1909944152832</c:v>
                </c:pt>
                <c:pt idx="5982">
                  <c:v>142.55700279235842</c:v>
                </c:pt>
                <c:pt idx="5983">
                  <c:v>142.55700279235842</c:v>
                </c:pt>
                <c:pt idx="5984">
                  <c:v>142.74</c:v>
                </c:pt>
                <c:pt idx="5985">
                  <c:v>142.74</c:v>
                </c:pt>
                <c:pt idx="5986">
                  <c:v>142.74</c:v>
                </c:pt>
                <c:pt idx="5987">
                  <c:v>142.74</c:v>
                </c:pt>
                <c:pt idx="5988">
                  <c:v>142.91999999999999</c:v>
                </c:pt>
                <c:pt idx="5989">
                  <c:v>143.10599441528322</c:v>
                </c:pt>
                <c:pt idx="5990">
                  <c:v>143.10599441528322</c:v>
                </c:pt>
                <c:pt idx="5991">
                  <c:v>143.10599441528322</c:v>
                </c:pt>
                <c:pt idx="5992">
                  <c:v>143.10599441528322</c:v>
                </c:pt>
                <c:pt idx="5993">
                  <c:v>143.10599441528322</c:v>
                </c:pt>
                <c:pt idx="5994">
                  <c:v>143.28900558471679</c:v>
                </c:pt>
                <c:pt idx="5995">
                  <c:v>143.28900558471679</c:v>
                </c:pt>
                <c:pt idx="5996">
                  <c:v>143.28900558471679</c:v>
                </c:pt>
                <c:pt idx="5997">
                  <c:v>143.29</c:v>
                </c:pt>
                <c:pt idx="5998">
                  <c:v>143.29</c:v>
                </c:pt>
                <c:pt idx="5999">
                  <c:v>143.47200279235841</c:v>
                </c:pt>
                <c:pt idx="6000">
                  <c:v>143.47200279235841</c:v>
                </c:pt>
                <c:pt idx="6001">
                  <c:v>143.47200279235841</c:v>
                </c:pt>
                <c:pt idx="6002">
                  <c:v>143.47200279235841</c:v>
                </c:pt>
                <c:pt idx="6003">
                  <c:v>143.47200279235841</c:v>
                </c:pt>
                <c:pt idx="6004">
                  <c:v>143.47200279235841</c:v>
                </c:pt>
                <c:pt idx="6005">
                  <c:v>143.47200279235841</c:v>
                </c:pt>
                <c:pt idx="6006">
                  <c:v>143.47200279235841</c:v>
                </c:pt>
                <c:pt idx="6007">
                  <c:v>143.655</c:v>
                </c:pt>
                <c:pt idx="6008">
                  <c:v>143.66</c:v>
                </c:pt>
                <c:pt idx="6009">
                  <c:v>144.57</c:v>
                </c:pt>
                <c:pt idx="6010">
                  <c:v>144.57</c:v>
                </c:pt>
                <c:pt idx="6011">
                  <c:v>144.57</c:v>
                </c:pt>
                <c:pt idx="6012">
                  <c:v>144.57</c:v>
                </c:pt>
                <c:pt idx="6013">
                  <c:v>144.57</c:v>
                </c:pt>
                <c:pt idx="6014">
                  <c:v>144.57</c:v>
                </c:pt>
                <c:pt idx="6015">
                  <c:v>144.75</c:v>
                </c:pt>
                <c:pt idx="6016">
                  <c:v>145.1190055847168</c:v>
                </c:pt>
                <c:pt idx="6017">
                  <c:v>145.30200279235839</c:v>
                </c:pt>
                <c:pt idx="6018">
                  <c:v>145.8509944152832</c:v>
                </c:pt>
                <c:pt idx="6019">
                  <c:v>145.8509944152832</c:v>
                </c:pt>
                <c:pt idx="6020">
                  <c:v>146.21700279235841</c:v>
                </c:pt>
                <c:pt idx="6021">
                  <c:v>146.4</c:v>
                </c:pt>
                <c:pt idx="6022">
                  <c:v>146.94900558471682</c:v>
                </c:pt>
                <c:pt idx="6023">
                  <c:v>147.315</c:v>
                </c:pt>
                <c:pt idx="6024">
                  <c:v>147.315</c:v>
                </c:pt>
                <c:pt idx="6025">
                  <c:v>147.315</c:v>
                </c:pt>
                <c:pt idx="6026">
                  <c:v>147.315</c:v>
                </c:pt>
                <c:pt idx="6027">
                  <c:v>147.315</c:v>
                </c:pt>
                <c:pt idx="6028">
                  <c:v>147.49799720764162</c:v>
                </c:pt>
                <c:pt idx="6029">
                  <c:v>147.49799720764162</c:v>
                </c:pt>
                <c:pt idx="6030">
                  <c:v>147.49799720764162</c:v>
                </c:pt>
                <c:pt idx="6031">
                  <c:v>147.86400558471681</c:v>
                </c:pt>
                <c:pt idx="6032">
                  <c:v>147.86400558471681</c:v>
                </c:pt>
                <c:pt idx="6033">
                  <c:v>148.22999999999999</c:v>
                </c:pt>
                <c:pt idx="6034">
                  <c:v>148.23000000000002</c:v>
                </c:pt>
                <c:pt idx="6035">
                  <c:v>148.23000000000002</c:v>
                </c:pt>
                <c:pt idx="6036">
                  <c:v>148.23000000000002</c:v>
                </c:pt>
                <c:pt idx="6037">
                  <c:v>148.41299720764161</c:v>
                </c:pt>
                <c:pt idx="6038">
                  <c:v>148.41299720764161</c:v>
                </c:pt>
                <c:pt idx="6039">
                  <c:v>149.14500000000001</c:v>
                </c:pt>
                <c:pt idx="6040">
                  <c:v>149.3279972076416</c:v>
                </c:pt>
                <c:pt idx="6041">
                  <c:v>149.3279972076416</c:v>
                </c:pt>
                <c:pt idx="6042">
                  <c:v>149.51099441528322</c:v>
                </c:pt>
                <c:pt idx="6043">
                  <c:v>149.51099441528322</c:v>
                </c:pt>
                <c:pt idx="6044">
                  <c:v>149.51099441528322</c:v>
                </c:pt>
                <c:pt idx="6045">
                  <c:v>149.51099441528322</c:v>
                </c:pt>
                <c:pt idx="6046">
                  <c:v>149.51099441528322</c:v>
                </c:pt>
                <c:pt idx="6047">
                  <c:v>149.51099441528322</c:v>
                </c:pt>
                <c:pt idx="6048">
                  <c:v>149.69400558471679</c:v>
                </c:pt>
                <c:pt idx="6049">
                  <c:v>149.87700279235841</c:v>
                </c:pt>
                <c:pt idx="6050">
                  <c:v>149.88</c:v>
                </c:pt>
                <c:pt idx="6051" formatCode="General">
                  <c:v>150</c:v>
                </c:pt>
                <c:pt idx="6052">
                  <c:v>150.06</c:v>
                </c:pt>
                <c:pt idx="6053">
                  <c:v>150.06</c:v>
                </c:pt>
                <c:pt idx="6054">
                  <c:v>150.06</c:v>
                </c:pt>
                <c:pt idx="6055">
                  <c:v>150.06</c:v>
                </c:pt>
                <c:pt idx="6056">
                  <c:v>150.06</c:v>
                </c:pt>
                <c:pt idx="6057">
                  <c:v>150.06</c:v>
                </c:pt>
                <c:pt idx="6058">
                  <c:v>150.06</c:v>
                </c:pt>
                <c:pt idx="6059">
                  <c:v>150.42599441528321</c:v>
                </c:pt>
                <c:pt idx="6060">
                  <c:v>150.60900558471681</c:v>
                </c:pt>
                <c:pt idx="6061">
                  <c:v>150.60900558471681</c:v>
                </c:pt>
                <c:pt idx="6062">
                  <c:v>150.7920027923584</c:v>
                </c:pt>
                <c:pt idx="6063">
                  <c:v>150.7920027923584</c:v>
                </c:pt>
                <c:pt idx="6064">
                  <c:v>150.7920027923584</c:v>
                </c:pt>
                <c:pt idx="6065">
                  <c:v>150.7920027923584</c:v>
                </c:pt>
                <c:pt idx="6066">
                  <c:v>150.7920027923584</c:v>
                </c:pt>
                <c:pt idx="6067">
                  <c:v>150.7920027923584</c:v>
                </c:pt>
                <c:pt idx="6068">
                  <c:v>150.7920027923584</c:v>
                </c:pt>
                <c:pt idx="6069">
                  <c:v>150.97499999999999</c:v>
                </c:pt>
                <c:pt idx="6070">
                  <c:v>150.97499999999999</c:v>
                </c:pt>
                <c:pt idx="6071" formatCode="General">
                  <c:v>151.30000000000001</c:v>
                </c:pt>
                <c:pt idx="6072">
                  <c:v>151.34</c:v>
                </c:pt>
                <c:pt idx="6073">
                  <c:v>151.34099441528321</c:v>
                </c:pt>
                <c:pt idx="6074">
                  <c:v>151.34099441528321</c:v>
                </c:pt>
                <c:pt idx="6075">
                  <c:v>151.5240055847168</c:v>
                </c:pt>
                <c:pt idx="6076">
                  <c:v>151.7070027923584</c:v>
                </c:pt>
                <c:pt idx="6077">
                  <c:v>151.7070027923584</c:v>
                </c:pt>
                <c:pt idx="6078">
                  <c:v>151.88999999999999</c:v>
                </c:pt>
                <c:pt idx="6079">
                  <c:v>151.88999999999999</c:v>
                </c:pt>
                <c:pt idx="6080">
                  <c:v>151.89000000000001</c:v>
                </c:pt>
                <c:pt idx="6081">
                  <c:v>151.89000000000001</c:v>
                </c:pt>
                <c:pt idx="6082">
                  <c:v>151.89000000000001</c:v>
                </c:pt>
                <c:pt idx="6083">
                  <c:v>151.89000000000001</c:v>
                </c:pt>
                <c:pt idx="6084">
                  <c:v>151.89000000000001</c:v>
                </c:pt>
                <c:pt idx="6085">
                  <c:v>151.89000000000001</c:v>
                </c:pt>
                <c:pt idx="6086">
                  <c:v>151.89000000000001</c:v>
                </c:pt>
                <c:pt idx="6087">
                  <c:v>151.89000000000001</c:v>
                </c:pt>
                <c:pt idx="6088">
                  <c:v>151.89000000000001</c:v>
                </c:pt>
                <c:pt idx="6089">
                  <c:v>151.89000000000001</c:v>
                </c:pt>
                <c:pt idx="6090">
                  <c:v>151.89000000000001</c:v>
                </c:pt>
                <c:pt idx="6091">
                  <c:v>151.89000000000001</c:v>
                </c:pt>
                <c:pt idx="6092">
                  <c:v>151.89000000000001</c:v>
                </c:pt>
                <c:pt idx="6093">
                  <c:v>151.89000000000001</c:v>
                </c:pt>
                <c:pt idx="6094">
                  <c:v>151.89000000000001</c:v>
                </c:pt>
                <c:pt idx="6095">
                  <c:v>151.89000000000001</c:v>
                </c:pt>
                <c:pt idx="6096">
                  <c:v>151.89000000000001</c:v>
                </c:pt>
                <c:pt idx="6097">
                  <c:v>151.89000000000001</c:v>
                </c:pt>
                <c:pt idx="6098">
                  <c:v>151.89000000000001</c:v>
                </c:pt>
                <c:pt idx="6099">
                  <c:v>151.89000000000001</c:v>
                </c:pt>
                <c:pt idx="6100">
                  <c:v>151.89000000000001</c:v>
                </c:pt>
                <c:pt idx="6101">
                  <c:v>151.89000000000001</c:v>
                </c:pt>
                <c:pt idx="6102">
                  <c:v>151.89000000000001</c:v>
                </c:pt>
                <c:pt idx="6103">
                  <c:v>151.89000000000001</c:v>
                </c:pt>
                <c:pt idx="6104">
                  <c:v>151.89000000000001</c:v>
                </c:pt>
                <c:pt idx="6105">
                  <c:v>151.89000000000001</c:v>
                </c:pt>
                <c:pt idx="6106">
                  <c:v>152.2559944152832</c:v>
                </c:pt>
                <c:pt idx="6107">
                  <c:v>152.2559944152832</c:v>
                </c:pt>
                <c:pt idx="6108">
                  <c:v>152.2559944152832</c:v>
                </c:pt>
                <c:pt idx="6109">
                  <c:v>152.81</c:v>
                </c:pt>
                <c:pt idx="6110">
                  <c:v>152.99</c:v>
                </c:pt>
                <c:pt idx="6111">
                  <c:v>152.99</c:v>
                </c:pt>
                <c:pt idx="6112">
                  <c:v>153.53700279235841</c:v>
                </c:pt>
                <c:pt idx="6113">
                  <c:v>153.72</c:v>
                </c:pt>
                <c:pt idx="6114">
                  <c:v>153.72</c:v>
                </c:pt>
                <c:pt idx="6115">
                  <c:v>153.72</c:v>
                </c:pt>
                <c:pt idx="6116">
                  <c:v>153.90299720764162</c:v>
                </c:pt>
                <c:pt idx="6117">
                  <c:v>153.90299720764162</c:v>
                </c:pt>
                <c:pt idx="6118">
                  <c:v>153.90299720764162</c:v>
                </c:pt>
                <c:pt idx="6119">
                  <c:v>154.08599441528321</c:v>
                </c:pt>
                <c:pt idx="6120">
                  <c:v>154.26900558471681</c:v>
                </c:pt>
                <c:pt idx="6121">
                  <c:v>154.4520027923584</c:v>
                </c:pt>
                <c:pt idx="6122">
                  <c:v>154.81799720764161</c:v>
                </c:pt>
                <c:pt idx="6123">
                  <c:v>154.81799720764161</c:v>
                </c:pt>
                <c:pt idx="6124">
                  <c:v>155</c:v>
                </c:pt>
                <c:pt idx="6125">
                  <c:v>155.1840055847168</c:v>
                </c:pt>
                <c:pt idx="6126">
                  <c:v>155.1840055847168</c:v>
                </c:pt>
                <c:pt idx="6127">
                  <c:v>155.55000000000001</c:v>
                </c:pt>
                <c:pt idx="6128">
                  <c:v>155.55000000000001</c:v>
                </c:pt>
                <c:pt idx="6129">
                  <c:v>155.55000000000001</c:v>
                </c:pt>
                <c:pt idx="6130">
                  <c:v>155.72999999999999</c:v>
                </c:pt>
                <c:pt idx="6131">
                  <c:v>155.7329972076416</c:v>
                </c:pt>
                <c:pt idx="6132">
                  <c:v>155.7329972076416</c:v>
                </c:pt>
                <c:pt idx="6133">
                  <c:v>155.91599441528322</c:v>
                </c:pt>
                <c:pt idx="6134">
                  <c:v>156.28200279235841</c:v>
                </c:pt>
                <c:pt idx="6135">
                  <c:v>156.28200279235841</c:v>
                </c:pt>
                <c:pt idx="6136">
                  <c:v>156.28200279235841</c:v>
                </c:pt>
                <c:pt idx="6137">
                  <c:v>156.465</c:v>
                </c:pt>
                <c:pt idx="6138">
                  <c:v>156.83000000000001</c:v>
                </c:pt>
                <c:pt idx="6139">
                  <c:v>156.83000000000001</c:v>
                </c:pt>
                <c:pt idx="6140">
                  <c:v>156.83099441528321</c:v>
                </c:pt>
                <c:pt idx="6141">
                  <c:v>157.01400558471681</c:v>
                </c:pt>
                <c:pt idx="6142">
                  <c:v>157.01400558471681</c:v>
                </c:pt>
                <c:pt idx="6143">
                  <c:v>157.1970027923584</c:v>
                </c:pt>
                <c:pt idx="6144">
                  <c:v>157.38</c:v>
                </c:pt>
                <c:pt idx="6145">
                  <c:v>157.38</c:v>
                </c:pt>
                <c:pt idx="6146">
                  <c:v>157.38</c:v>
                </c:pt>
                <c:pt idx="6147">
                  <c:v>157.38</c:v>
                </c:pt>
                <c:pt idx="6148">
                  <c:v>157.38</c:v>
                </c:pt>
                <c:pt idx="6149">
                  <c:v>157.38</c:v>
                </c:pt>
                <c:pt idx="6150">
                  <c:v>157.38</c:v>
                </c:pt>
                <c:pt idx="6151">
                  <c:v>157.56299720764162</c:v>
                </c:pt>
                <c:pt idx="6152">
                  <c:v>157.74599441528321</c:v>
                </c:pt>
                <c:pt idx="6153">
                  <c:v>157.74599441528321</c:v>
                </c:pt>
                <c:pt idx="6154">
                  <c:v>157.74599441528321</c:v>
                </c:pt>
                <c:pt idx="6155">
                  <c:v>157.9290055847168</c:v>
                </c:pt>
                <c:pt idx="6156">
                  <c:v>157.93</c:v>
                </c:pt>
                <c:pt idx="6157">
                  <c:v>158.29500000000002</c:v>
                </c:pt>
                <c:pt idx="6158">
                  <c:v>158.30000000000001</c:v>
                </c:pt>
                <c:pt idx="6159">
                  <c:v>158.30000000000001</c:v>
                </c:pt>
                <c:pt idx="6160">
                  <c:v>158.30000000000001</c:v>
                </c:pt>
                <c:pt idx="6161">
                  <c:v>158.30000000000001</c:v>
                </c:pt>
                <c:pt idx="6162">
                  <c:v>158.47999999999999</c:v>
                </c:pt>
                <c:pt idx="6163">
                  <c:v>158.8440055847168</c:v>
                </c:pt>
                <c:pt idx="6164">
                  <c:v>159.03</c:v>
                </c:pt>
                <c:pt idx="6165">
                  <c:v>159.03</c:v>
                </c:pt>
                <c:pt idx="6166">
                  <c:v>159.03</c:v>
                </c:pt>
                <c:pt idx="6167">
                  <c:v>159.21</c:v>
                </c:pt>
                <c:pt idx="6168">
                  <c:v>159.21</c:v>
                </c:pt>
                <c:pt idx="6169">
                  <c:v>159.21</c:v>
                </c:pt>
                <c:pt idx="6170">
                  <c:v>159.21</c:v>
                </c:pt>
                <c:pt idx="6171">
                  <c:v>159.21</c:v>
                </c:pt>
                <c:pt idx="6172">
                  <c:v>159.21</c:v>
                </c:pt>
                <c:pt idx="6173">
                  <c:v>159.21</c:v>
                </c:pt>
                <c:pt idx="6174">
                  <c:v>159.21</c:v>
                </c:pt>
                <c:pt idx="6175">
                  <c:v>159.21</c:v>
                </c:pt>
                <c:pt idx="6176">
                  <c:v>159.21</c:v>
                </c:pt>
                <c:pt idx="6177">
                  <c:v>159.21</c:v>
                </c:pt>
                <c:pt idx="6178">
                  <c:v>159.21</c:v>
                </c:pt>
                <c:pt idx="6179">
                  <c:v>159.21</c:v>
                </c:pt>
                <c:pt idx="6180">
                  <c:v>159.21</c:v>
                </c:pt>
                <c:pt idx="6181">
                  <c:v>159.21</c:v>
                </c:pt>
                <c:pt idx="6182">
                  <c:v>159.21</c:v>
                </c:pt>
                <c:pt idx="6183">
                  <c:v>159.21</c:v>
                </c:pt>
                <c:pt idx="6184">
                  <c:v>159.21</c:v>
                </c:pt>
                <c:pt idx="6185">
                  <c:v>159.3929972076416</c:v>
                </c:pt>
                <c:pt idx="6186">
                  <c:v>159.3929972076416</c:v>
                </c:pt>
                <c:pt idx="6187">
                  <c:v>159.3929972076416</c:v>
                </c:pt>
                <c:pt idx="6188">
                  <c:v>159.3929972076416</c:v>
                </c:pt>
                <c:pt idx="6189">
                  <c:v>159.3929972076416</c:v>
                </c:pt>
                <c:pt idx="6190">
                  <c:v>159.3929972076416</c:v>
                </c:pt>
                <c:pt idx="6191">
                  <c:v>159.57599441528322</c:v>
                </c:pt>
                <c:pt idx="6192">
                  <c:v>159.75900558471679</c:v>
                </c:pt>
                <c:pt idx="6193">
                  <c:v>159.75900558471679</c:v>
                </c:pt>
                <c:pt idx="6194">
                  <c:v>159.75900558471679</c:v>
                </c:pt>
                <c:pt idx="6195">
                  <c:v>159.75900558471679</c:v>
                </c:pt>
                <c:pt idx="6196">
                  <c:v>159.75900558471679</c:v>
                </c:pt>
                <c:pt idx="6197">
                  <c:v>159.75900558471679</c:v>
                </c:pt>
                <c:pt idx="6198">
                  <c:v>159.75900558471679</c:v>
                </c:pt>
                <c:pt idx="6199">
                  <c:v>159.75900558471679</c:v>
                </c:pt>
                <c:pt idx="6200">
                  <c:v>159.75900558471679</c:v>
                </c:pt>
                <c:pt idx="6201">
                  <c:v>159.75900558471679</c:v>
                </c:pt>
                <c:pt idx="6202">
                  <c:v>159.76</c:v>
                </c:pt>
                <c:pt idx="6203">
                  <c:v>159.76</c:v>
                </c:pt>
                <c:pt idx="6204">
                  <c:v>159.76</c:v>
                </c:pt>
                <c:pt idx="6205">
                  <c:v>159.94</c:v>
                </c:pt>
                <c:pt idx="6206">
                  <c:v>159.94200279235841</c:v>
                </c:pt>
                <c:pt idx="6207">
                  <c:v>159.94200279235841</c:v>
                </c:pt>
                <c:pt idx="6208">
                  <c:v>159.94200279235841</c:v>
                </c:pt>
                <c:pt idx="6209">
                  <c:v>159.94200279235841</c:v>
                </c:pt>
                <c:pt idx="6210">
                  <c:v>159.94200279235841</c:v>
                </c:pt>
                <c:pt idx="6211">
                  <c:v>159.94200279235841</c:v>
                </c:pt>
                <c:pt idx="6212">
                  <c:v>159.94200279235841</c:v>
                </c:pt>
                <c:pt idx="6213">
                  <c:v>159.94200279235841</c:v>
                </c:pt>
                <c:pt idx="6214">
                  <c:v>159.94200279235841</c:v>
                </c:pt>
                <c:pt idx="6215">
                  <c:v>159.94200279235841</c:v>
                </c:pt>
                <c:pt idx="6216">
                  <c:v>159.94200279235841</c:v>
                </c:pt>
                <c:pt idx="6217">
                  <c:v>159.94200279235841</c:v>
                </c:pt>
                <c:pt idx="6218">
                  <c:v>159.94200279235841</c:v>
                </c:pt>
                <c:pt idx="6219">
                  <c:v>159.94200279235841</c:v>
                </c:pt>
                <c:pt idx="6220">
                  <c:v>160.125</c:v>
                </c:pt>
                <c:pt idx="6221">
                  <c:v>160.125</c:v>
                </c:pt>
                <c:pt idx="6222">
                  <c:v>160.125</c:v>
                </c:pt>
                <c:pt idx="6223">
                  <c:v>160.125</c:v>
                </c:pt>
                <c:pt idx="6224">
                  <c:v>160.125</c:v>
                </c:pt>
                <c:pt idx="6225">
                  <c:v>160.13</c:v>
                </c:pt>
                <c:pt idx="6226">
                  <c:v>160.30799720764162</c:v>
                </c:pt>
                <c:pt idx="6227">
                  <c:v>160.49099441528321</c:v>
                </c:pt>
                <c:pt idx="6228">
                  <c:v>160.49099441528321</c:v>
                </c:pt>
                <c:pt idx="6229">
                  <c:v>160.49099441528321</c:v>
                </c:pt>
                <c:pt idx="6230">
                  <c:v>160.49099441528321</c:v>
                </c:pt>
                <c:pt idx="6231">
                  <c:v>160.49099441528321</c:v>
                </c:pt>
                <c:pt idx="6232">
                  <c:v>160.49099441528321</c:v>
                </c:pt>
                <c:pt idx="6233">
                  <c:v>160.49099441528321</c:v>
                </c:pt>
                <c:pt idx="6234">
                  <c:v>160.49099441528321</c:v>
                </c:pt>
                <c:pt idx="6235">
                  <c:v>160.49099441528321</c:v>
                </c:pt>
                <c:pt idx="6236">
                  <c:v>160.49099441528321</c:v>
                </c:pt>
                <c:pt idx="6237">
                  <c:v>160.49099441528321</c:v>
                </c:pt>
                <c:pt idx="6238">
                  <c:v>160.49099441528321</c:v>
                </c:pt>
                <c:pt idx="6239">
                  <c:v>160.49099441528321</c:v>
                </c:pt>
                <c:pt idx="6240">
                  <c:v>160.67400558471681</c:v>
                </c:pt>
                <c:pt idx="6241">
                  <c:v>160.67400558471681</c:v>
                </c:pt>
                <c:pt idx="6242">
                  <c:v>160.67400558471681</c:v>
                </c:pt>
                <c:pt idx="6243">
                  <c:v>160.67400558471681</c:v>
                </c:pt>
                <c:pt idx="6244">
                  <c:v>160.67400558471681</c:v>
                </c:pt>
                <c:pt idx="6245">
                  <c:v>160.8570027923584</c:v>
                </c:pt>
                <c:pt idx="6246">
                  <c:v>161.04</c:v>
                </c:pt>
                <c:pt idx="6247">
                  <c:v>161.04</c:v>
                </c:pt>
                <c:pt idx="6248">
                  <c:v>161.04</c:v>
                </c:pt>
                <c:pt idx="6249">
                  <c:v>161.04</c:v>
                </c:pt>
                <c:pt idx="6250">
                  <c:v>161.04000000000002</c:v>
                </c:pt>
                <c:pt idx="6251">
                  <c:v>161.04000000000002</c:v>
                </c:pt>
                <c:pt idx="6252">
                  <c:v>161.04000000000002</c:v>
                </c:pt>
                <c:pt idx="6253">
                  <c:v>161.04000000000002</c:v>
                </c:pt>
                <c:pt idx="6254">
                  <c:v>161.04000000000002</c:v>
                </c:pt>
                <c:pt idx="6255">
                  <c:v>161.04000000000002</c:v>
                </c:pt>
                <c:pt idx="6256">
                  <c:v>161.04000000000002</c:v>
                </c:pt>
                <c:pt idx="6257">
                  <c:v>161.04000000000002</c:v>
                </c:pt>
                <c:pt idx="6258">
                  <c:v>161.04000000000002</c:v>
                </c:pt>
                <c:pt idx="6259">
                  <c:v>161.04000000000002</c:v>
                </c:pt>
                <c:pt idx="6260">
                  <c:v>161.04000000000002</c:v>
                </c:pt>
                <c:pt idx="6261">
                  <c:v>161.04000000000002</c:v>
                </c:pt>
                <c:pt idx="6262">
                  <c:v>161.04000000000002</c:v>
                </c:pt>
                <c:pt idx="6263">
                  <c:v>161.04000000000002</c:v>
                </c:pt>
                <c:pt idx="6264">
                  <c:v>161.04000000000002</c:v>
                </c:pt>
                <c:pt idx="6265">
                  <c:v>161.04000000000002</c:v>
                </c:pt>
                <c:pt idx="6266">
                  <c:v>161.77200279235839</c:v>
                </c:pt>
                <c:pt idx="6267">
                  <c:v>161.95500000000001</c:v>
                </c:pt>
                <c:pt idx="6268">
                  <c:v>161.95500000000001</c:v>
                </c:pt>
                <c:pt idx="6269">
                  <c:v>162.1379972076416</c:v>
                </c:pt>
                <c:pt idx="6270">
                  <c:v>162.32099441528322</c:v>
                </c:pt>
                <c:pt idx="6271">
                  <c:v>162.68700279235841</c:v>
                </c:pt>
                <c:pt idx="6272">
                  <c:v>162.68700279235841</c:v>
                </c:pt>
                <c:pt idx="6273">
                  <c:v>162.68700279235841</c:v>
                </c:pt>
                <c:pt idx="6274">
                  <c:v>162.68700279235841</c:v>
                </c:pt>
                <c:pt idx="6275">
                  <c:v>162.68700279235841</c:v>
                </c:pt>
                <c:pt idx="6276">
                  <c:v>162.68700279235841</c:v>
                </c:pt>
                <c:pt idx="6277">
                  <c:v>163.23599441528322</c:v>
                </c:pt>
                <c:pt idx="6278">
                  <c:v>163.23599441528322</c:v>
                </c:pt>
                <c:pt idx="6279">
                  <c:v>163.23599441528322</c:v>
                </c:pt>
                <c:pt idx="6280">
                  <c:v>163.23599441528322</c:v>
                </c:pt>
                <c:pt idx="6281">
                  <c:v>163.23599441528322</c:v>
                </c:pt>
                <c:pt idx="6282">
                  <c:v>163.23599441528322</c:v>
                </c:pt>
                <c:pt idx="6283">
                  <c:v>163.23599441528322</c:v>
                </c:pt>
                <c:pt idx="6284">
                  <c:v>163.23599441528322</c:v>
                </c:pt>
                <c:pt idx="6285">
                  <c:v>163.23599441528322</c:v>
                </c:pt>
                <c:pt idx="6286">
                  <c:v>163.23599441528322</c:v>
                </c:pt>
                <c:pt idx="6287">
                  <c:v>163.41900558471681</c:v>
                </c:pt>
                <c:pt idx="6288">
                  <c:v>163.41999999999999</c:v>
                </c:pt>
                <c:pt idx="6289">
                  <c:v>163.41999999999999</c:v>
                </c:pt>
                <c:pt idx="6290">
                  <c:v>163.41999999999999</c:v>
                </c:pt>
                <c:pt idx="6291">
                  <c:v>163.79</c:v>
                </c:pt>
                <c:pt idx="6292">
                  <c:v>163.97</c:v>
                </c:pt>
                <c:pt idx="6293">
                  <c:v>163.97</c:v>
                </c:pt>
                <c:pt idx="6294">
                  <c:v>163.97</c:v>
                </c:pt>
                <c:pt idx="6295">
                  <c:v>163.97</c:v>
                </c:pt>
                <c:pt idx="6296">
                  <c:v>163.97</c:v>
                </c:pt>
                <c:pt idx="6297">
                  <c:v>163.97</c:v>
                </c:pt>
                <c:pt idx="6298">
                  <c:v>164.15</c:v>
                </c:pt>
                <c:pt idx="6299">
                  <c:v>164.15</c:v>
                </c:pt>
                <c:pt idx="6300">
                  <c:v>164.15</c:v>
                </c:pt>
                <c:pt idx="6301">
                  <c:v>164.15</c:v>
                </c:pt>
                <c:pt idx="6302">
                  <c:v>164.15099441528321</c:v>
                </c:pt>
                <c:pt idx="6303">
                  <c:v>164.5170027923584</c:v>
                </c:pt>
                <c:pt idx="6304">
                  <c:v>164.7</c:v>
                </c:pt>
                <c:pt idx="6305">
                  <c:v>165.07</c:v>
                </c:pt>
                <c:pt idx="6306">
                  <c:v>165.07</c:v>
                </c:pt>
                <c:pt idx="6307">
                  <c:v>165.07</c:v>
                </c:pt>
                <c:pt idx="6308">
                  <c:v>165.07</c:v>
                </c:pt>
                <c:pt idx="6309">
                  <c:v>165.07</c:v>
                </c:pt>
                <c:pt idx="6310">
                  <c:v>165.43200279235842</c:v>
                </c:pt>
                <c:pt idx="6311">
                  <c:v>165.43200279235842</c:v>
                </c:pt>
                <c:pt idx="6312">
                  <c:v>165.43200279235842</c:v>
                </c:pt>
                <c:pt idx="6313">
                  <c:v>165.43200279235842</c:v>
                </c:pt>
                <c:pt idx="6314">
                  <c:v>165.43200279235842</c:v>
                </c:pt>
                <c:pt idx="6315">
                  <c:v>165.43200279235842</c:v>
                </c:pt>
                <c:pt idx="6316">
                  <c:v>166.34700279235841</c:v>
                </c:pt>
                <c:pt idx="6317">
                  <c:v>166.53</c:v>
                </c:pt>
                <c:pt idx="6318">
                  <c:v>166.89599441528321</c:v>
                </c:pt>
                <c:pt idx="6319">
                  <c:v>166.9</c:v>
                </c:pt>
                <c:pt idx="6320">
                  <c:v>167.2620027923584</c:v>
                </c:pt>
                <c:pt idx="6321">
                  <c:v>167.2620027923584</c:v>
                </c:pt>
                <c:pt idx="6322">
                  <c:v>167.2620027923584</c:v>
                </c:pt>
                <c:pt idx="6323">
                  <c:v>167.2620027923584</c:v>
                </c:pt>
                <c:pt idx="6324">
                  <c:v>167.44499999999999</c:v>
                </c:pt>
                <c:pt idx="6325">
                  <c:v>168.36</c:v>
                </c:pt>
                <c:pt idx="6326">
                  <c:v>170.56</c:v>
                </c:pt>
                <c:pt idx="6327">
                  <c:v>170.56</c:v>
                </c:pt>
                <c:pt idx="6328">
                  <c:v>170.56</c:v>
                </c:pt>
                <c:pt idx="6329">
                  <c:v>170.73900558471681</c:v>
                </c:pt>
                <c:pt idx="6330">
                  <c:v>171.47</c:v>
                </c:pt>
                <c:pt idx="6331">
                  <c:v>171.47</c:v>
                </c:pt>
                <c:pt idx="6332">
                  <c:v>172.02</c:v>
                </c:pt>
                <c:pt idx="6333">
                  <c:v>172.02</c:v>
                </c:pt>
                <c:pt idx="6334">
                  <c:v>172.39</c:v>
                </c:pt>
                <c:pt idx="6335">
                  <c:v>172.935</c:v>
                </c:pt>
                <c:pt idx="6336">
                  <c:v>172.935</c:v>
                </c:pt>
                <c:pt idx="6337">
                  <c:v>172.935</c:v>
                </c:pt>
                <c:pt idx="6338">
                  <c:v>173.30099441528321</c:v>
                </c:pt>
                <c:pt idx="6339">
                  <c:v>173.67</c:v>
                </c:pt>
                <c:pt idx="6340">
                  <c:v>175.68</c:v>
                </c:pt>
                <c:pt idx="6341">
                  <c:v>175.68</c:v>
                </c:pt>
                <c:pt idx="6342">
                  <c:v>175.68</c:v>
                </c:pt>
                <c:pt idx="6343">
                  <c:v>176.22900558471682</c:v>
                </c:pt>
                <c:pt idx="6344">
                  <c:v>177.3270027923584</c:v>
                </c:pt>
                <c:pt idx="6345">
                  <c:v>179.16</c:v>
                </c:pt>
                <c:pt idx="6346">
                  <c:v>179.34</c:v>
                </c:pt>
                <c:pt idx="6347">
                  <c:v>181.17000000000002</c:v>
                </c:pt>
                <c:pt idx="6348">
                  <c:v>181.17000000000002</c:v>
                </c:pt>
                <c:pt idx="6349">
                  <c:v>182.2679972076416</c:v>
                </c:pt>
                <c:pt idx="6350">
                  <c:v>182.2679972076416</c:v>
                </c:pt>
                <c:pt idx="6351">
                  <c:v>183</c:v>
                </c:pt>
                <c:pt idx="6352">
                  <c:v>183</c:v>
                </c:pt>
                <c:pt idx="6353">
                  <c:v>183</c:v>
                </c:pt>
                <c:pt idx="6354">
                  <c:v>183</c:v>
                </c:pt>
                <c:pt idx="6355">
                  <c:v>183</c:v>
                </c:pt>
                <c:pt idx="6356">
                  <c:v>183.7320027923584</c:v>
                </c:pt>
                <c:pt idx="6357">
                  <c:v>188.49</c:v>
                </c:pt>
                <c:pt idx="6358">
                  <c:v>190.1370027923584</c:v>
                </c:pt>
                <c:pt idx="6359">
                  <c:v>190.32</c:v>
                </c:pt>
                <c:pt idx="6360">
                  <c:v>190.69</c:v>
                </c:pt>
                <c:pt idx="6361">
                  <c:v>190.69</c:v>
                </c:pt>
                <c:pt idx="6362">
                  <c:v>193.98000000000002</c:v>
                </c:pt>
                <c:pt idx="6363">
                  <c:v>194.71</c:v>
                </c:pt>
                <c:pt idx="6364">
                  <c:v>196.17599441528321</c:v>
                </c:pt>
                <c:pt idx="6365">
                  <c:v>196.17599441528321</c:v>
                </c:pt>
                <c:pt idx="6366">
                  <c:v>196.17599441528321</c:v>
                </c:pt>
                <c:pt idx="6367">
                  <c:v>197.64000000000001</c:v>
                </c:pt>
                <c:pt idx="6368">
                  <c:v>197.64000000000001</c:v>
                </c:pt>
                <c:pt idx="6369">
                  <c:v>197.64000000000001</c:v>
                </c:pt>
                <c:pt idx="6370">
                  <c:v>198.1890055847168</c:v>
                </c:pt>
                <c:pt idx="6371">
                  <c:v>198.1890055847168</c:v>
                </c:pt>
                <c:pt idx="6372">
                  <c:v>198.1890055847168</c:v>
                </c:pt>
                <c:pt idx="6373">
                  <c:v>199.28700279235841</c:v>
                </c:pt>
                <c:pt idx="6374">
                  <c:v>199.28700279235841</c:v>
                </c:pt>
                <c:pt idx="6375">
                  <c:v>199.28700279235841</c:v>
                </c:pt>
                <c:pt idx="6376">
                  <c:v>199.28700279235841</c:v>
                </c:pt>
                <c:pt idx="6377">
                  <c:v>199.28700279235841</c:v>
                </c:pt>
                <c:pt idx="6378">
                  <c:v>199.28700279235841</c:v>
                </c:pt>
                <c:pt idx="6379">
                  <c:v>199.28700279235841</c:v>
                </c:pt>
                <c:pt idx="6380">
                  <c:v>199.47</c:v>
                </c:pt>
                <c:pt idx="6381">
                  <c:v>199.84</c:v>
                </c:pt>
                <c:pt idx="6382">
                  <c:v>199.84</c:v>
                </c:pt>
                <c:pt idx="6383">
                  <c:v>200.38500000000002</c:v>
                </c:pt>
                <c:pt idx="6384">
                  <c:v>200.75</c:v>
                </c:pt>
                <c:pt idx="6385">
                  <c:v>200.75</c:v>
                </c:pt>
                <c:pt idx="6386">
                  <c:v>200.9340055847168</c:v>
                </c:pt>
                <c:pt idx="6387">
                  <c:v>200.9340055847168</c:v>
                </c:pt>
                <c:pt idx="6388">
                  <c:v>201.3</c:v>
                </c:pt>
                <c:pt idx="6389">
                  <c:v>201.84900558471679</c:v>
                </c:pt>
                <c:pt idx="6390">
                  <c:v>202.22</c:v>
                </c:pt>
                <c:pt idx="6391">
                  <c:v>202.22</c:v>
                </c:pt>
                <c:pt idx="6392">
                  <c:v>202.4</c:v>
                </c:pt>
                <c:pt idx="6393">
                  <c:v>202.4</c:v>
                </c:pt>
                <c:pt idx="6394">
                  <c:v>202.58099441528321</c:v>
                </c:pt>
                <c:pt idx="6395">
                  <c:v>202.95</c:v>
                </c:pt>
                <c:pt idx="6396">
                  <c:v>202.95</c:v>
                </c:pt>
                <c:pt idx="6397" formatCode="General">
                  <c:v>203.3</c:v>
                </c:pt>
                <c:pt idx="6398">
                  <c:v>203.49599441528321</c:v>
                </c:pt>
                <c:pt idx="6399">
                  <c:v>203.49599441528321</c:v>
                </c:pt>
                <c:pt idx="6400">
                  <c:v>204.5940055847168</c:v>
                </c:pt>
                <c:pt idx="6401">
                  <c:v>204.5940055847168</c:v>
                </c:pt>
                <c:pt idx="6402">
                  <c:v>204.5940055847168</c:v>
                </c:pt>
                <c:pt idx="6403">
                  <c:v>204.5940055847168</c:v>
                </c:pt>
                <c:pt idx="6404">
                  <c:v>204.5940055847168</c:v>
                </c:pt>
                <c:pt idx="6405">
                  <c:v>204.5940055847168</c:v>
                </c:pt>
                <c:pt idx="6406">
                  <c:v>204.5940055847168</c:v>
                </c:pt>
                <c:pt idx="6407">
                  <c:v>204.5940055847168</c:v>
                </c:pt>
                <c:pt idx="6408">
                  <c:v>204.5940055847168</c:v>
                </c:pt>
                <c:pt idx="6409">
                  <c:v>205.1429972076416</c:v>
                </c:pt>
                <c:pt idx="6410">
                  <c:v>206.97299720764161</c:v>
                </c:pt>
                <c:pt idx="6411">
                  <c:v>206.97299720764161</c:v>
                </c:pt>
                <c:pt idx="6412">
                  <c:v>207.52200279235839</c:v>
                </c:pt>
                <c:pt idx="6413">
                  <c:v>207.89</c:v>
                </c:pt>
                <c:pt idx="6414">
                  <c:v>210.8159944152832</c:v>
                </c:pt>
              </c:numCache>
            </c:numRef>
          </c:xVal>
          <c:yVal>
            <c:numRef>
              <c:f>'DepthDist-SPtC'!$O$2:$O$6416</c:f>
              <c:numCache>
                <c:formatCode>0.00</c:formatCode>
                <c:ptCount val="6415"/>
                <c:pt idx="0">
                  <c:v>1.558846453624318E-4</c:v>
                </c:pt>
                <c:pt idx="1">
                  <c:v>3.1176929072486361E-4</c:v>
                </c:pt>
                <c:pt idx="2">
                  <c:v>4.6765393608729541E-4</c:v>
                </c:pt>
                <c:pt idx="3">
                  <c:v>6.2353858144972721E-4</c:v>
                </c:pt>
                <c:pt idx="4">
                  <c:v>7.7942322681215901E-4</c:v>
                </c:pt>
                <c:pt idx="5">
                  <c:v>9.3530787217459082E-4</c:v>
                </c:pt>
                <c:pt idx="6">
                  <c:v>1.0911925175370225E-3</c:v>
                </c:pt>
                <c:pt idx="7">
                  <c:v>1.2470771628994544E-3</c:v>
                </c:pt>
                <c:pt idx="8">
                  <c:v>1.4029618082618861E-3</c:v>
                </c:pt>
                <c:pt idx="9">
                  <c:v>1.558846453624318E-3</c:v>
                </c:pt>
                <c:pt idx="10">
                  <c:v>1.7147310989867497E-3</c:v>
                </c:pt>
                <c:pt idx="11">
                  <c:v>1.8706157443491816E-3</c:v>
                </c:pt>
                <c:pt idx="12">
                  <c:v>2.0265003897116133E-3</c:v>
                </c:pt>
                <c:pt idx="13">
                  <c:v>2.182385035074045E-3</c:v>
                </c:pt>
                <c:pt idx="14">
                  <c:v>2.3382696804364772E-3</c:v>
                </c:pt>
                <c:pt idx="15">
                  <c:v>2.4941543257989088E-3</c:v>
                </c:pt>
                <c:pt idx="16">
                  <c:v>2.6500389711613405E-3</c:v>
                </c:pt>
                <c:pt idx="17">
                  <c:v>2.8059236165237722E-3</c:v>
                </c:pt>
                <c:pt idx="18">
                  <c:v>2.9618082618862044E-3</c:v>
                </c:pt>
                <c:pt idx="19">
                  <c:v>3.1176929072486361E-3</c:v>
                </c:pt>
                <c:pt idx="20">
                  <c:v>3.2735775526110678E-3</c:v>
                </c:pt>
                <c:pt idx="21">
                  <c:v>3.4294621979734994E-3</c:v>
                </c:pt>
                <c:pt idx="22">
                  <c:v>3.5853468433359316E-3</c:v>
                </c:pt>
                <c:pt idx="23">
                  <c:v>3.7412314886983633E-3</c:v>
                </c:pt>
                <c:pt idx="24">
                  <c:v>3.897116134060795E-3</c:v>
                </c:pt>
                <c:pt idx="25">
                  <c:v>4.0530007794232267E-3</c:v>
                </c:pt>
                <c:pt idx="26">
                  <c:v>4.2088854247856588E-3</c:v>
                </c:pt>
                <c:pt idx="27">
                  <c:v>4.36477007014809E-3</c:v>
                </c:pt>
                <c:pt idx="28">
                  <c:v>4.5206547155105222E-3</c:v>
                </c:pt>
                <c:pt idx="29">
                  <c:v>4.6765393608729543E-3</c:v>
                </c:pt>
                <c:pt idx="30">
                  <c:v>4.8324240062353856E-3</c:v>
                </c:pt>
                <c:pt idx="31">
                  <c:v>4.9883086515978177E-3</c:v>
                </c:pt>
                <c:pt idx="32">
                  <c:v>5.1441932969602498E-3</c:v>
                </c:pt>
                <c:pt idx="33">
                  <c:v>5.3000779423226811E-3</c:v>
                </c:pt>
                <c:pt idx="34">
                  <c:v>5.4559625876851132E-3</c:v>
                </c:pt>
                <c:pt idx="35">
                  <c:v>5.6118472330475445E-3</c:v>
                </c:pt>
                <c:pt idx="36">
                  <c:v>5.7677318784099766E-3</c:v>
                </c:pt>
                <c:pt idx="37">
                  <c:v>5.9236165237724087E-3</c:v>
                </c:pt>
                <c:pt idx="38">
                  <c:v>6.07950116913484E-3</c:v>
                </c:pt>
                <c:pt idx="39">
                  <c:v>6.2353858144972721E-3</c:v>
                </c:pt>
                <c:pt idx="40">
                  <c:v>6.3912704598597042E-3</c:v>
                </c:pt>
                <c:pt idx="41">
                  <c:v>6.5471551052221355E-3</c:v>
                </c:pt>
                <c:pt idx="42">
                  <c:v>6.7030397505845676E-3</c:v>
                </c:pt>
                <c:pt idx="43">
                  <c:v>6.8589243959469989E-3</c:v>
                </c:pt>
                <c:pt idx="44">
                  <c:v>7.014809041309431E-3</c:v>
                </c:pt>
                <c:pt idx="45">
                  <c:v>7.1706936866718632E-3</c:v>
                </c:pt>
                <c:pt idx="46">
                  <c:v>7.3265783320342944E-3</c:v>
                </c:pt>
                <c:pt idx="47">
                  <c:v>7.4824629773967265E-3</c:v>
                </c:pt>
                <c:pt idx="48">
                  <c:v>7.6383476227591578E-3</c:v>
                </c:pt>
                <c:pt idx="49">
                  <c:v>7.7942322681215899E-3</c:v>
                </c:pt>
                <c:pt idx="50">
                  <c:v>7.9501169134840212E-3</c:v>
                </c:pt>
                <c:pt idx="51">
                  <c:v>8.1060015588464533E-3</c:v>
                </c:pt>
                <c:pt idx="52">
                  <c:v>8.2618862042088854E-3</c:v>
                </c:pt>
                <c:pt idx="53">
                  <c:v>8.4177708495713176E-3</c:v>
                </c:pt>
                <c:pt idx="54">
                  <c:v>8.5736554949337497E-3</c:v>
                </c:pt>
                <c:pt idx="55">
                  <c:v>8.7295401402961801E-3</c:v>
                </c:pt>
                <c:pt idx="56">
                  <c:v>8.8854247856586122E-3</c:v>
                </c:pt>
                <c:pt idx="57">
                  <c:v>9.0413094310210444E-3</c:v>
                </c:pt>
                <c:pt idx="58">
                  <c:v>9.1971940763834765E-3</c:v>
                </c:pt>
                <c:pt idx="59">
                  <c:v>9.3530787217459086E-3</c:v>
                </c:pt>
                <c:pt idx="60">
                  <c:v>9.508963367108339E-3</c:v>
                </c:pt>
                <c:pt idx="61">
                  <c:v>9.6648480124707711E-3</c:v>
                </c:pt>
                <c:pt idx="62">
                  <c:v>9.8207326578332033E-3</c:v>
                </c:pt>
                <c:pt idx="63">
                  <c:v>9.9766173031956354E-3</c:v>
                </c:pt>
                <c:pt idx="64">
                  <c:v>1.0132501948558068E-2</c:v>
                </c:pt>
                <c:pt idx="65">
                  <c:v>1.02883865939205E-2</c:v>
                </c:pt>
                <c:pt idx="66">
                  <c:v>1.044427123928293E-2</c:v>
                </c:pt>
                <c:pt idx="67">
                  <c:v>1.0600155884645362E-2</c:v>
                </c:pt>
                <c:pt idx="68">
                  <c:v>1.0756040530007794E-2</c:v>
                </c:pt>
                <c:pt idx="69">
                  <c:v>1.0911925175370226E-2</c:v>
                </c:pt>
                <c:pt idx="70">
                  <c:v>1.1067809820732659E-2</c:v>
                </c:pt>
                <c:pt idx="71">
                  <c:v>1.1223694466095089E-2</c:v>
                </c:pt>
                <c:pt idx="72">
                  <c:v>1.1379579111457521E-2</c:v>
                </c:pt>
                <c:pt idx="73">
                  <c:v>1.1535463756819953E-2</c:v>
                </c:pt>
                <c:pt idx="74">
                  <c:v>1.1691348402182385E-2</c:v>
                </c:pt>
                <c:pt idx="75">
                  <c:v>1.1847233047544817E-2</c:v>
                </c:pt>
                <c:pt idx="76">
                  <c:v>1.2003117692907248E-2</c:v>
                </c:pt>
                <c:pt idx="77">
                  <c:v>1.215900233826968E-2</c:v>
                </c:pt>
                <c:pt idx="78">
                  <c:v>1.2314886983632112E-2</c:v>
                </c:pt>
                <c:pt idx="79">
                  <c:v>1.2470771628994544E-2</c:v>
                </c:pt>
                <c:pt idx="80">
                  <c:v>1.2626656274356976E-2</c:v>
                </c:pt>
                <c:pt idx="81">
                  <c:v>1.2782540919719408E-2</c:v>
                </c:pt>
                <c:pt idx="82">
                  <c:v>1.2938425565081839E-2</c:v>
                </c:pt>
                <c:pt idx="83">
                  <c:v>1.3094310210444271E-2</c:v>
                </c:pt>
                <c:pt idx="84">
                  <c:v>1.3250194855806703E-2</c:v>
                </c:pt>
                <c:pt idx="85">
                  <c:v>1.3406079501169135E-2</c:v>
                </c:pt>
                <c:pt idx="86">
                  <c:v>1.3561964146531567E-2</c:v>
                </c:pt>
                <c:pt idx="87">
                  <c:v>1.3717848791893998E-2</c:v>
                </c:pt>
                <c:pt idx="88">
                  <c:v>1.387373343725643E-2</c:v>
                </c:pt>
                <c:pt idx="89">
                  <c:v>1.4029618082618862E-2</c:v>
                </c:pt>
                <c:pt idx="90">
                  <c:v>1.4185502727981294E-2</c:v>
                </c:pt>
                <c:pt idx="91">
                  <c:v>1.4341387373343726E-2</c:v>
                </c:pt>
                <c:pt idx="92">
                  <c:v>1.4497272018706157E-2</c:v>
                </c:pt>
                <c:pt idx="93">
                  <c:v>1.4653156664068589E-2</c:v>
                </c:pt>
                <c:pt idx="94">
                  <c:v>1.4809041309431021E-2</c:v>
                </c:pt>
                <c:pt idx="95">
                  <c:v>1.4964925954793453E-2</c:v>
                </c:pt>
                <c:pt idx="96">
                  <c:v>1.5120810600155885E-2</c:v>
                </c:pt>
                <c:pt idx="97">
                  <c:v>1.5276695245518316E-2</c:v>
                </c:pt>
                <c:pt idx="98">
                  <c:v>1.5432579890880748E-2</c:v>
                </c:pt>
                <c:pt idx="99">
                  <c:v>1.558846453624318E-2</c:v>
                </c:pt>
                <c:pt idx="100">
                  <c:v>1.574434918160561E-2</c:v>
                </c:pt>
                <c:pt idx="101">
                  <c:v>1.5900233826968042E-2</c:v>
                </c:pt>
                <c:pt idx="102">
                  <c:v>1.6056118472330475E-2</c:v>
                </c:pt>
                <c:pt idx="103">
                  <c:v>1.6212003117692907E-2</c:v>
                </c:pt>
                <c:pt idx="104">
                  <c:v>1.6367887763055339E-2</c:v>
                </c:pt>
                <c:pt idx="105">
                  <c:v>1.6523772408417771E-2</c:v>
                </c:pt>
                <c:pt idx="106">
                  <c:v>1.6679657053780203E-2</c:v>
                </c:pt>
                <c:pt idx="107">
                  <c:v>1.6835541699142635E-2</c:v>
                </c:pt>
                <c:pt idx="108">
                  <c:v>1.6991426344505067E-2</c:v>
                </c:pt>
                <c:pt idx="109">
                  <c:v>1.7147310989867499E-2</c:v>
                </c:pt>
                <c:pt idx="110">
                  <c:v>1.7303195635229932E-2</c:v>
                </c:pt>
                <c:pt idx="111">
                  <c:v>1.745908028059236E-2</c:v>
                </c:pt>
                <c:pt idx="112">
                  <c:v>1.7614964925954792E-2</c:v>
                </c:pt>
                <c:pt idx="113">
                  <c:v>1.7770849571317224E-2</c:v>
                </c:pt>
                <c:pt idx="114">
                  <c:v>1.7926734216679657E-2</c:v>
                </c:pt>
                <c:pt idx="115">
                  <c:v>1.8082618862042089E-2</c:v>
                </c:pt>
                <c:pt idx="116">
                  <c:v>1.8238503507404521E-2</c:v>
                </c:pt>
                <c:pt idx="117">
                  <c:v>1.8394388152766953E-2</c:v>
                </c:pt>
                <c:pt idx="118">
                  <c:v>1.8550272798129385E-2</c:v>
                </c:pt>
                <c:pt idx="119">
                  <c:v>1.8706157443491817E-2</c:v>
                </c:pt>
                <c:pt idx="120">
                  <c:v>1.8862042088854249E-2</c:v>
                </c:pt>
                <c:pt idx="121">
                  <c:v>1.9017926734216678E-2</c:v>
                </c:pt>
                <c:pt idx="122">
                  <c:v>1.917381137957911E-2</c:v>
                </c:pt>
                <c:pt idx="123">
                  <c:v>1.9329696024941542E-2</c:v>
                </c:pt>
                <c:pt idx="124">
                  <c:v>1.9485580670303974E-2</c:v>
                </c:pt>
                <c:pt idx="125">
                  <c:v>1.9641465315666407E-2</c:v>
                </c:pt>
                <c:pt idx="126">
                  <c:v>1.9797349961028839E-2</c:v>
                </c:pt>
                <c:pt idx="127">
                  <c:v>1.9953234606391271E-2</c:v>
                </c:pt>
                <c:pt idx="128">
                  <c:v>2.0109119251753703E-2</c:v>
                </c:pt>
                <c:pt idx="129">
                  <c:v>2.0265003897116135E-2</c:v>
                </c:pt>
                <c:pt idx="130">
                  <c:v>2.0420888542478567E-2</c:v>
                </c:pt>
                <c:pt idx="131">
                  <c:v>2.0576773187840999E-2</c:v>
                </c:pt>
                <c:pt idx="132">
                  <c:v>2.0732657833203428E-2</c:v>
                </c:pt>
                <c:pt idx="133">
                  <c:v>2.088854247856586E-2</c:v>
                </c:pt>
                <c:pt idx="134">
                  <c:v>2.1044427123928292E-2</c:v>
                </c:pt>
                <c:pt idx="135">
                  <c:v>2.1200311769290724E-2</c:v>
                </c:pt>
                <c:pt idx="136">
                  <c:v>2.1356196414653156E-2</c:v>
                </c:pt>
                <c:pt idx="137">
                  <c:v>2.1512081060015589E-2</c:v>
                </c:pt>
                <c:pt idx="138">
                  <c:v>2.1667965705378021E-2</c:v>
                </c:pt>
                <c:pt idx="139">
                  <c:v>2.1823850350740453E-2</c:v>
                </c:pt>
                <c:pt idx="140">
                  <c:v>2.1979734996102885E-2</c:v>
                </c:pt>
                <c:pt idx="141">
                  <c:v>2.2135619641465317E-2</c:v>
                </c:pt>
                <c:pt idx="142">
                  <c:v>2.2291504286827746E-2</c:v>
                </c:pt>
                <c:pt idx="143">
                  <c:v>2.2447388932190178E-2</c:v>
                </c:pt>
                <c:pt idx="144">
                  <c:v>2.260327357755261E-2</c:v>
                </c:pt>
                <c:pt idx="145">
                  <c:v>2.2759158222915042E-2</c:v>
                </c:pt>
                <c:pt idx="146">
                  <c:v>2.2915042868277474E-2</c:v>
                </c:pt>
                <c:pt idx="147">
                  <c:v>2.3070927513639906E-2</c:v>
                </c:pt>
                <c:pt idx="148">
                  <c:v>2.3226812159002339E-2</c:v>
                </c:pt>
                <c:pt idx="149">
                  <c:v>2.3382696804364771E-2</c:v>
                </c:pt>
                <c:pt idx="150">
                  <c:v>2.3538581449727203E-2</c:v>
                </c:pt>
                <c:pt idx="151">
                  <c:v>2.3694466095089635E-2</c:v>
                </c:pt>
                <c:pt idx="152">
                  <c:v>2.3850350740452067E-2</c:v>
                </c:pt>
                <c:pt idx="153">
                  <c:v>2.4006235385814496E-2</c:v>
                </c:pt>
                <c:pt idx="154">
                  <c:v>2.4162120031176928E-2</c:v>
                </c:pt>
                <c:pt idx="155">
                  <c:v>2.431800467653936E-2</c:v>
                </c:pt>
                <c:pt idx="156">
                  <c:v>2.4473889321901792E-2</c:v>
                </c:pt>
                <c:pt idx="157">
                  <c:v>2.4629773967264224E-2</c:v>
                </c:pt>
                <c:pt idx="158">
                  <c:v>2.4785658612626656E-2</c:v>
                </c:pt>
                <c:pt idx="159">
                  <c:v>2.4941543257989088E-2</c:v>
                </c:pt>
                <c:pt idx="160">
                  <c:v>2.5097427903351521E-2</c:v>
                </c:pt>
                <c:pt idx="161">
                  <c:v>2.5253312548713953E-2</c:v>
                </c:pt>
                <c:pt idx="162">
                  <c:v>2.5409197194076385E-2</c:v>
                </c:pt>
                <c:pt idx="163">
                  <c:v>2.5565081839438817E-2</c:v>
                </c:pt>
                <c:pt idx="164">
                  <c:v>2.5720966484801246E-2</c:v>
                </c:pt>
                <c:pt idx="165">
                  <c:v>2.5876851130163678E-2</c:v>
                </c:pt>
                <c:pt idx="166">
                  <c:v>2.603273577552611E-2</c:v>
                </c:pt>
                <c:pt idx="167">
                  <c:v>2.6188620420888542E-2</c:v>
                </c:pt>
                <c:pt idx="168">
                  <c:v>2.6344505066250974E-2</c:v>
                </c:pt>
                <c:pt idx="169">
                  <c:v>2.6500389711613406E-2</c:v>
                </c:pt>
                <c:pt idx="170">
                  <c:v>2.6656274356975838E-2</c:v>
                </c:pt>
                <c:pt idx="171">
                  <c:v>2.6812159002338271E-2</c:v>
                </c:pt>
                <c:pt idx="172">
                  <c:v>2.6968043647700703E-2</c:v>
                </c:pt>
                <c:pt idx="173">
                  <c:v>2.7123928293063135E-2</c:v>
                </c:pt>
                <c:pt idx="174">
                  <c:v>2.7279812938425563E-2</c:v>
                </c:pt>
                <c:pt idx="175">
                  <c:v>2.7435697583787996E-2</c:v>
                </c:pt>
                <c:pt idx="176">
                  <c:v>2.7591582229150428E-2</c:v>
                </c:pt>
                <c:pt idx="177">
                  <c:v>2.774746687451286E-2</c:v>
                </c:pt>
                <c:pt idx="178">
                  <c:v>2.7903351519875292E-2</c:v>
                </c:pt>
                <c:pt idx="179">
                  <c:v>2.8059236165237724E-2</c:v>
                </c:pt>
                <c:pt idx="180">
                  <c:v>2.8215120810600156E-2</c:v>
                </c:pt>
                <c:pt idx="181">
                  <c:v>2.8371005455962588E-2</c:v>
                </c:pt>
                <c:pt idx="182">
                  <c:v>2.852689010132502E-2</c:v>
                </c:pt>
                <c:pt idx="183">
                  <c:v>2.8682774746687453E-2</c:v>
                </c:pt>
                <c:pt idx="184">
                  <c:v>2.8838659392049885E-2</c:v>
                </c:pt>
                <c:pt idx="185">
                  <c:v>2.8994544037412313E-2</c:v>
                </c:pt>
                <c:pt idx="186">
                  <c:v>2.9150428682774746E-2</c:v>
                </c:pt>
                <c:pt idx="187">
                  <c:v>2.9306313328137178E-2</c:v>
                </c:pt>
                <c:pt idx="188">
                  <c:v>2.946219797349961E-2</c:v>
                </c:pt>
                <c:pt idx="189">
                  <c:v>2.9618082618862042E-2</c:v>
                </c:pt>
                <c:pt idx="190">
                  <c:v>2.9773967264224474E-2</c:v>
                </c:pt>
                <c:pt idx="191">
                  <c:v>2.9929851909586906E-2</c:v>
                </c:pt>
                <c:pt idx="192">
                  <c:v>3.0085736554949338E-2</c:v>
                </c:pt>
                <c:pt idx="193">
                  <c:v>3.024162120031177E-2</c:v>
                </c:pt>
                <c:pt idx="194">
                  <c:v>3.0397505845674203E-2</c:v>
                </c:pt>
                <c:pt idx="195">
                  <c:v>3.0553390491036631E-2</c:v>
                </c:pt>
                <c:pt idx="196">
                  <c:v>3.0709275136399063E-2</c:v>
                </c:pt>
                <c:pt idx="197">
                  <c:v>3.0865159781761495E-2</c:v>
                </c:pt>
                <c:pt idx="198">
                  <c:v>3.1021044427123928E-2</c:v>
                </c:pt>
                <c:pt idx="199">
                  <c:v>3.117692907248636E-2</c:v>
                </c:pt>
                <c:pt idx="200">
                  <c:v>3.1332813717848795E-2</c:v>
                </c:pt>
                <c:pt idx="201">
                  <c:v>3.1488698363211221E-2</c:v>
                </c:pt>
                <c:pt idx="202">
                  <c:v>3.1644583008573653E-2</c:v>
                </c:pt>
                <c:pt idx="203">
                  <c:v>3.1800467653936085E-2</c:v>
                </c:pt>
                <c:pt idx="204">
                  <c:v>3.1956352299298517E-2</c:v>
                </c:pt>
                <c:pt idx="205">
                  <c:v>3.2112236944660949E-2</c:v>
                </c:pt>
                <c:pt idx="206">
                  <c:v>3.2268121590023381E-2</c:v>
                </c:pt>
                <c:pt idx="207">
                  <c:v>3.2424006235385813E-2</c:v>
                </c:pt>
                <c:pt idx="208">
                  <c:v>3.2579890880748245E-2</c:v>
                </c:pt>
                <c:pt idx="209">
                  <c:v>3.2735775526110678E-2</c:v>
                </c:pt>
                <c:pt idx="210">
                  <c:v>3.289166017147311E-2</c:v>
                </c:pt>
                <c:pt idx="211">
                  <c:v>3.3047544816835542E-2</c:v>
                </c:pt>
                <c:pt idx="212">
                  <c:v>3.3203429462197974E-2</c:v>
                </c:pt>
                <c:pt idx="213">
                  <c:v>3.3359314107560406E-2</c:v>
                </c:pt>
                <c:pt idx="214">
                  <c:v>3.3515198752922838E-2</c:v>
                </c:pt>
                <c:pt idx="215">
                  <c:v>3.367108339828527E-2</c:v>
                </c:pt>
                <c:pt idx="216">
                  <c:v>3.3826968043647702E-2</c:v>
                </c:pt>
                <c:pt idx="217">
                  <c:v>3.3982852689010135E-2</c:v>
                </c:pt>
                <c:pt idx="218">
                  <c:v>3.4138737334372567E-2</c:v>
                </c:pt>
                <c:pt idx="219">
                  <c:v>3.4294621979734999E-2</c:v>
                </c:pt>
                <c:pt idx="220">
                  <c:v>3.4450506625097431E-2</c:v>
                </c:pt>
                <c:pt idx="221">
                  <c:v>3.4606391270459863E-2</c:v>
                </c:pt>
                <c:pt idx="222">
                  <c:v>3.4762275915822288E-2</c:v>
                </c:pt>
                <c:pt idx="223">
                  <c:v>3.491816056118472E-2</c:v>
                </c:pt>
                <c:pt idx="224">
                  <c:v>3.5074045206547153E-2</c:v>
                </c:pt>
                <c:pt idx="225">
                  <c:v>3.5229929851909585E-2</c:v>
                </c:pt>
                <c:pt idx="226">
                  <c:v>3.5385814497272017E-2</c:v>
                </c:pt>
                <c:pt idx="227">
                  <c:v>3.5541699142634449E-2</c:v>
                </c:pt>
                <c:pt idx="228">
                  <c:v>3.5697583787996881E-2</c:v>
                </c:pt>
                <c:pt idx="229">
                  <c:v>3.5853468433359313E-2</c:v>
                </c:pt>
                <c:pt idx="230">
                  <c:v>3.6009353078721745E-2</c:v>
                </c:pt>
                <c:pt idx="231">
                  <c:v>3.6165237724084177E-2</c:v>
                </c:pt>
                <c:pt idx="232">
                  <c:v>3.632112236944661E-2</c:v>
                </c:pt>
                <c:pt idx="233">
                  <c:v>3.6477007014809042E-2</c:v>
                </c:pt>
                <c:pt idx="234">
                  <c:v>3.6632891660171474E-2</c:v>
                </c:pt>
                <c:pt idx="235">
                  <c:v>3.6788776305533906E-2</c:v>
                </c:pt>
                <c:pt idx="236">
                  <c:v>3.6944660950896338E-2</c:v>
                </c:pt>
                <c:pt idx="237">
                  <c:v>3.710054559625877E-2</c:v>
                </c:pt>
                <c:pt idx="238">
                  <c:v>3.7256430241621202E-2</c:v>
                </c:pt>
                <c:pt idx="239">
                  <c:v>3.7412314886983634E-2</c:v>
                </c:pt>
                <c:pt idx="240">
                  <c:v>3.7568199532346067E-2</c:v>
                </c:pt>
                <c:pt idx="241">
                  <c:v>3.7724084177708499E-2</c:v>
                </c:pt>
                <c:pt idx="242">
                  <c:v>3.7879968823070931E-2</c:v>
                </c:pt>
                <c:pt idx="243">
                  <c:v>3.8035853468433356E-2</c:v>
                </c:pt>
                <c:pt idx="244">
                  <c:v>3.8191738113795788E-2</c:v>
                </c:pt>
                <c:pt idx="245">
                  <c:v>3.834762275915822E-2</c:v>
                </c:pt>
                <c:pt idx="246">
                  <c:v>3.8503507404520652E-2</c:v>
                </c:pt>
                <c:pt idx="247">
                  <c:v>3.8659392049883085E-2</c:v>
                </c:pt>
                <c:pt idx="248">
                  <c:v>3.8815276695245517E-2</c:v>
                </c:pt>
                <c:pt idx="249">
                  <c:v>3.8971161340607949E-2</c:v>
                </c:pt>
                <c:pt idx="250">
                  <c:v>3.9127045985970381E-2</c:v>
                </c:pt>
                <c:pt idx="251">
                  <c:v>3.9282930631332813E-2</c:v>
                </c:pt>
                <c:pt idx="252">
                  <c:v>3.9438815276695245E-2</c:v>
                </c:pt>
                <c:pt idx="253">
                  <c:v>3.9594699922057677E-2</c:v>
                </c:pt>
                <c:pt idx="254">
                  <c:v>3.9750584567420109E-2</c:v>
                </c:pt>
                <c:pt idx="255">
                  <c:v>3.9906469212782542E-2</c:v>
                </c:pt>
                <c:pt idx="256">
                  <c:v>4.0062353858144974E-2</c:v>
                </c:pt>
                <c:pt idx="257">
                  <c:v>4.0218238503507406E-2</c:v>
                </c:pt>
                <c:pt idx="258">
                  <c:v>4.0374123148869838E-2</c:v>
                </c:pt>
                <c:pt idx="259">
                  <c:v>4.053000779423227E-2</c:v>
                </c:pt>
                <c:pt idx="260">
                  <c:v>4.0685892439594702E-2</c:v>
                </c:pt>
                <c:pt idx="261">
                  <c:v>4.0841777084957134E-2</c:v>
                </c:pt>
                <c:pt idx="262">
                  <c:v>4.0997661730319566E-2</c:v>
                </c:pt>
                <c:pt idx="263">
                  <c:v>4.1153546375681999E-2</c:v>
                </c:pt>
                <c:pt idx="264">
                  <c:v>4.1309431021044424E-2</c:v>
                </c:pt>
                <c:pt idx="265">
                  <c:v>4.1465315666406856E-2</c:v>
                </c:pt>
                <c:pt idx="266">
                  <c:v>4.1621200311769288E-2</c:v>
                </c:pt>
                <c:pt idx="267">
                  <c:v>4.177708495713172E-2</c:v>
                </c:pt>
                <c:pt idx="268">
                  <c:v>4.1932969602494152E-2</c:v>
                </c:pt>
                <c:pt idx="269">
                  <c:v>4.2088854247856584E-2</c:v>
                </c:pt>
                <c:pt idx="270">
                  <c:v>4.2244738893219017E-2</c:v>
                </c:pt>
                <c:pt idx="271">
                  <c:v>4.2400623538581449E-2</c:v>
                </c:pt>
                <c:pt idx="272">
                  <c:v>4.2556508183943881E-2</c:v>
                </c:pt>
                <c:pt idx="273">
                  <c:v>4.2712392829306313E-2</c:v>
                </c:pt>
                <c:pt idx="274">
                  <c:v>4.2868277474668745E-2</c:v>
                </c:pt>
                <c:pt idx="275">
                  <c:v>4.3024162120031177E-2</c:v>
                </c:pt>
                <c:pt idx="276">
                  <c:v>4.3180046765393609E-2</c:v>
                </c:pt>
                <c:pt idx="277">
                  <c:v>4.3335931410756041E-2</c:v>
                </c:pt>
                <c:pt idx="278">
                  <c:v>4.3491816056118474E-2</c:v>
                </c:pt>
                <c:pt idx="279">
                  <c:v>4.3647700701480906E-2</c:v>
                </c:pt>
                <c:pt idx="280">
                  <c:v>4.3803585346843338E-2</c:v>
                </c:pt>
                <c:pt idx="281">
                  <c:v>4.395946999220577E-2</c:v>
                </c:pt>
                <c:pt idx="282">
                  <c:v>4.4115354637568202E-2</c:v>
                </c:pt>
                <c:pt idx="283">
                  <c:v>4.4271239282930634E-2</c:v>
                </c:pt>
                <c:pt idx="284">
                  <c:v>4.4427123928293066E-2</c:v>
                </c:pt>
                <c:pt idx="285">
                  <c:v>4.4583008573655492E-2</c:v>
                </c:pt>
                <c:pt idx="286">
                  <c:v>4.4738893219017924E-2</c:v>
                </c:pt>
                <c:pt idx="287">
                  <c:v>4.4894777864380356E-2</c:v>
                </c:pt>
                <c:pt idx="288">
                  <c:v>4.5050662509742788E-2</c:v>
                </c:pt>
                <c:pt idx="289">
                  <c:v>4.520654715510522E-2</c:v>
                </c:pt>
                <c:pt idx="290">
                  <c:v>4.5362431800467652E-2</c:v>
                </c:pt>
                <c:pt idx="291">
                  <c:v>4.5518316445830084E-2</c:v>
                </c:pt>
                <c:pt idx="292">
                  <c:v>4.5674201091192516E-2</c:v>
                </c:pt>
                <c:pt idx="293">
                  <c:v>4.5830085736554949E-2</c:v>
                </c:pt>
                <c:pt idx="294">
                  <c:v>4.5985970381917381E-2</c:v>
                </c:pt>
                <c:pt idx="295">
                  <c:v>4.6141855027279813E-2</c:v>
                </c:pt>
                <c:pt idx="296">
                  <c:v>4.6297739672642245E-2</c:v>
                </c:pt>
                <c:pt idx="297">
                  <c:v>4.6453624318004677E-2</c:v>
                </c:pt>
                <c:pt idx="298">
                  <c:v>4.6609508963367109E-2</c:v>
                </c:pt>
                <c:pt idx="299">
                  <c:v>4.6765393608729541E-2</c:v>
                </c:pt>
                <c:pt idx="300">
                  <c:v>4.6921278254091973E-2</c:v>
                </c:pt>
                <c:pt idx="301">
                  <c:v>4.7077162899454406E-2</c:v>
                </c:pt>
                <c:pt idx="302">
                  <c:v>4.7233047544816838E-2</c:v>
                </c:pt>
                <c:pt idx="303">
                  <c:v>4.738893219017927E-2</c:v>
                </c:pt>
                <c:pt idx="304">
                  <c:v>4.7544816835541702E-2</c:v>
                </c:pt>
                <c:pt idx="305">
                  <c:v>4.7700701480904134E-2</c:v>
                </c:pt>
                <c:pt idx="306">
                  <c:v>4.7856586126266559E-2</c:v>
                </c:pt>
                <c:pt idx="307">
                  <c:v>4.8012470771628991E-2</c:v>
                </c:pt>
                <c:pt idx="308">
                  <c:v>4.8168355416991424E-2</c:v>
                </c:pt>
                <c:pt idx="309">
                  <c:v>4.8324240062353856E-2</c:v>
                </c:pt>
                <c:pt idx="310">
                  <c:v>4.8480124707716288E-2</c:v>
                </c:pt>
                <c:pt idx="311">
                  <c:v>4.863600935307872E-2</c:v>
                </c:pt>
                <c:pt idx="312">
                  <c:v>4.8791893998441152E-2</c:v>
                </c:pt>
                <c:pt idx="313">
                  <c:v>4.8947778643803584E-2</c:v>
                </c:pt>
                <c:pt idx="314">
                  <c:v>4.9103663289166016E-2</c:v>
                </c:pt>
                <c:pt idx="315">
                  <c:v>4.9259547934528448E-2</c:v>
                </c:pt>
                <c:pt idx="316">
                  <c:v>4.9415432579890881E-2</c:v>
                </c:pt>
                <c:pt idx="317">
                  <c:v>4.9571317225253313E-2</c:v>
                </c:pt>
                <c:pt idx="318">
                  <c:v>4.9727201870615745E-2</c:v>
                </c:pt>
                <c:pt idx="319">
                  <c:v>4.9883086515978177E-2</c:v>
                </c:pt>
                <c:pt idx="320">
                  <c:v>5.0038971161340609E-2</c:v>
                </c:pt>
                <c:pt idx="321">
                  <c:v>5.0194855806703041E-2</c:v>
                </c:pt>
                <c:pt idx="322">
                  <c:v>5.0350740452065473E-2</c:v>
                </c:pt>
                <c:pt idx="323">
                  <c:v>5.0506625097427905E-2</c:v>
                </c:pt>
                <c:pt idx="324">
                  <c:v>5.0662509742790338E-2</c:v>
                </c:pt>
                <c:pt idx="325">
                  <c:v>5.081839438815277E-2</c:v>
                </c:pt>
                <c:pt idx="326">
                  <c:v>5.0974279033515202E-2</c:v>
                </c:pt>
                <c:pt idx="327">
                  <c:v>5.1130163678877634E-2</c:v>
                </c:pt>
                <c:pt idx="328">
                  <c:v>5.1286048324240059E-2</c:v>
                </c:pt>
                <c:pt idx="329">
                  <c:v>5.1441932969602491E-2</c:v>
                </c:pt>
                <c:pt idx="330">
                  <c:v>5.1597817614964923E-2</c:v>
                </c:pt>
                <c:pt idx="331">
                  <c:v>5.1753702260327356E-2</c:v>
                </c:pt>
                <c:pt idx="332">
                  <c:v>5.1909586905689788E-2</c:v>
                </c:pt>
                <c:pt idx="333">
                  <c:v>5.206547155105222E-2</c:v>
                </c:pt>
                <c:pt idx="334">
                  <c:v>5.2221356196414652E-2</c:v>
                </c:pt>
                <c:pt idx="335">
                  <c:v>5.2377240841777084E-2</c:v>
                </c:pt>
                <c:pt idx="336">
                  <c:v>5.2533125487139516E-2</c:v>
                </c:pt>
                <c:pt idx="337">
                  <c:v>5.2689010132501948E-2</c:v>
                </c:pt>
                <c:pt idx="338">
                  <c:v>5.284489477786438E-2</c:v>
                </c:pt>
                <c:pt idx="339">
                  <c:v>5.3000779423226813E-2</c:v>
                </c:pt>
                <c:pt idx="340">
                  <c:v>5.3156664068589245E-2</c:v>
                </c:pt>
                <c:pt idx="341">
                  <c:v>5.3312548713951677E-2</c:v>
                </c:pt>
                <c:pt idx="342">
                  <c:v>5.3468433359314109E-2</c:v>
                </c:pt>
                <c:pt idx="343">
                  <c:v>5.3624318004676541E-2</c:v>
                </c:pt>
                <c:pt idx="344">
                  <c:v>5.3780202650038973E-2</c:v>
                </c:pt>
                <c:pt idx="345">
                  <c:v>5.3936087295401405E-2</c:v>
                </c:pt>
                <c:pt idx="346">
                  <c:v>5.4091971940763837E-2</c:v>
                </c:pt>
                <c:pt idx="347">
                  <c:v>5.424785658612627E-2</c:v>
                </c:pt>
                <c:pt idx="348">
                  <c:v>5.4403741231488702E-2</c:v>
                </c:pt>
                <c:pt idx="349">
                  <c:v>5.4559625876851127E-2</c:v>
                </c:pt>
                <c:pt idx="350">
                  <c:v>5.4715510522213559E-2</c:v>
                </c:pt>
                <c:pt idx="351">
                  <c:v>5.4871395167575991E-2</c:v>
                </c:pt>
                <c:pt idx="352">
                  <c:v>5.5027279812938423E-2</c:v>
                </c:pt>
                <c:pt idx="353">
                  <c:v>5.5183164458300855E-2</c:v>
                </c:pt>
                <c:pt idx="354">
                  <c:v>5.5339049103663288E-2</c:v>
                </c:pt>
                <c:pt idx="355">
                  <c:v>5.549493374902572E-2</c:v>
                </c:pt>
                <c:pt idx="356">
                  <c:v>5.5650818394388152E-2</c:v>
                </c:pt>
                <c:pt idx="357">
                  <c:v>5.5806703039750584E-2</c:v>
                </c:pt>
                <c:pt idx="358">
                  <c:v>5.5962587685113016E-2</c:v>
                </c:pt>
                <c:pt idx="359">
                  <c:v>5.6118472330475448E-2</c:v>
                </c:pt>
                <c:pt idx="360">
                  <c:v>5.627435697583788E-2</c:v>
                </c:pt>
                <c:pt idx="361">
                  <c:v>5.6430241621200312E-2</c:v>
                </c:pt>
                <c:pt idx="362">
                  <c:v>5.6586126266562745E-2</c:v>
                </c:pt>
                <c:pt idx="363">
                  <c:v>5.6742010911925177E-2</c:v>
                </c:pt>
                <c:pt idx="364">
                  <c:v>5.6897895557287609E-2</c:v>
                </c:pt>
                <c:pt idx="365">
                  <c:v>5.7053780202650041E-2</c:v>
                </c:pt>
                <c:pt idx="366">
                  <c:v>5.7209664848012473E-2</c:v>
                </c:pt>
                <c:pt idx="367">
                  <c:v>5.7365549493374905E-2</c:v>
                </c:pt>
                <c:pt idx="368">
                  <c:v>5.7521434138737337E-2</c:v>
                </c:pt>
                <c:pt idx="369">
                  <c:v>5.7677318784099769E-2</c:v>
                </c:pt>
                <c:pt idx="370">
                  <c:v>5.7833203429462195E-2</c:v>
                </c:pt>
                <c:pt idx="371">
                  <c:v>5.7989088074824627E-2</c:v>
                </c:pt>
                <c:pt idx="372">
                  <c:v>5.8144972720187059E-2</c:v>
                </c:pt>
                <c:pt idx="373">
                  <c:v>5.8300857365549491E-2</c:v>
                </c:pt>
                <c:pt idx="374">
                  <c:v>5.8456742010911923E-2</c:v>
                </c:pt>
                <c:pt idx="375">
                  <c:v>5.8612626656274355E-2</c:v>
                </c:pt>
                <c:pt idx="376">
                  <c:v>5.8768511301636787E-2</c:v>
                </c:pt>
                <c:pt idx="377">
                  <c:v>5.892439594699922E-2</c:v>
                </c:pt>
                <c:pt idx="378">
                  <c:v>5.9080280592361652E-2</c:v>
                </c:pt>
                <c:pt idx="379">
                  <c:v>5.9236165237724084E-2</c:v>
                </c:pt>
                <c:pt idx="380">
                  <c:v>5.9392049883086516E-2</c:v>
                </c:pt>
                <c:pt idx="381">
                  <c:v>5.9547934528448948E-2</c:v>
                </c:pt>
                <c:pt idx="382">
                  <c:v>5.970381917381138E-2</c:v>
                </c:pt>
                <c:pt idx="383">
                  <c:v>5.9859703819173812E-2</c:v>
                </c:pt>
                <c:pt idx="384">
                  <c:v>6.0015588464536244E-2</c:v>
                </c:pt>
                <c:pt idx="385">
                  <c:v>6.0171473109898677E-2</c:v>
                </c:pt>
                <c:pt idx="386">
                  <c:v>6.0327357755261109E-2</c:v>
                </c:pt>
                <c:pt idx="387">
                  <c:v>6.0483242400623541E-2</c:v>
                </c:pt>
                <c:pt idx="388">
                  <c:v>6.0639127045985973E-2</c:v>
                </c:pt>
                <c:pt idx="389">
                  <c:v>6.0795011691348405E-2</c:v>
                </c:pt>
                <c:pt idx="390">
                  <c:v>6.0950896336710837E-2</c:v>
                </c:pt>
                <c:pt idx="391">
                  <c:v>6.1106780982073262E-2</c:v>
                </c:pt>
                <c:pt idx="392">
                  <c:v>6.1262665627435695E-2</c:v>
                </c:pt>
                <c:pt idx="393">
                  <c:v>6.1418550272798127E-2</c:v>
                </c:pt>
                <c:pt idx="394">
                  <c:v>6.1574434918160559E-2</c:v>
                </c:pt>
                <c:pt idx="395">
                  <c:v>6.1730319563522991E-2</c:v>
                </c:pt>
                <c:pt idx="396">
                  <c:v>6.1886204208885423E-2</c:v>
                </c:pt>
                <c:pt idx="397">
                  <c:v>6.2042088854247855E-2</c:v>
                </c:pt>
                <c:pt idx="398">
                  <c:v>6.2197973499610287E-2</c:v>
                </c:pt>
                <c:pt idx="399">
                  <c:v>6.2353858144972719E-2</c:v>
                </c:pt>
                <c:pt idx="400">
                  <c:v>6.2509742790335152E-2</c:v>
                </c:pt>
                <c:pt idx="401">
                  <c:v>6.2665627435697591E-2</c:v>
                </c:pt>
                <c:pt idx="402">
                  <c:v>6.2821512081060016E-2</c:v>
                </c:pt>
                <c:pt idx="403">
                  <c:v>6.2977396726422441E-2</c:v>
                </c:pt>
                <c:pt idx="404">
                  <c:v>6.313328137178488E-2</c:v>
                </c:pt>
                <c:pt idx="405">
                  <c:v>6.3289166017147305E-2</c:v>
                </c:pt>
                <c:pt idx="406">
                  <c:v>6.3445050662509744E-2</c:v>
                </c:pt>
                <c:pt idx="407">
                  <c:v>6.360093530787217E-2</c:v>
                </c:pt>
                <c:pt idx="408">
                  <c:v>6.3756819953234609E-2</c:v>
                </c:pt>
                <c:pt idx="409">
                  <c:v>6.3912704598597034E-2</c:v>
                </c:pt>
                <c:pt idx="410">
                  <c:v>6.4068589243959473E-2</c:v>
                </c:pt>
                <c:pt idx="411">
                  <c:v>6.4224473889321898E-2</c:v>
                </c:pt>
                <c:pt idx="412">
                  <c:v>6.4380358534684337E-2</c:v>
                </c:pt>
                <c:pt idx="413">
                  <c:v>6.4536243180046762E-2</c:v>
                </c:pt>
                <c:pt idx="414">
                  <c:v>6.4692127825409201E-2</c:v>
                </c:pt>
                <c:pt idx="415">
                  <c:v>6.4848012470771627E-2</c:v>
                </c:pt>
                <c:pt idx="416">
                  <c:v>6.5003897116134066E-2</c:v>
                </c:pt>
                <c:pt idx="417">
                  <c:v>6.5159781761496491E-2</c:v>
                </c:pt>
                <c:pt idx="418">
                  <c:v>6.531566640685893E-2</c:v>
                </c:pt>
                <c:pt idx="419">
                  <c:v>6.5471551052221355E-2</c:v>
                </c:pt>
                <c:pt idx="420">
                  <c:v>6.5627435697583794E-2</c:v>
                </c:pt>
                <c:pt idx="421">
                  <c:v>6.5783320342946219E-2</c:v>
                </c:pt>
                <c:pt idx="422">
                  <c:v>6.5939204988308658E-2</c:v>
                </c:pt>
                <c:pt idx="423">
                  <c:v>6.6095089633671084E-2</c:v>
                </c:pt>
                <c:pt idx="424">
                  <c:v>6.6250974279033509E-2</c:v>
                </c:pt>
                <c:pt idx="425">
                  <c:v>6.6406858924395948E-2</c:v>
                </c:pt>
                <c:pt idx="426">
                  <c:v>6.6562743569758373E-2</c:v>
                </c:pt>
                <c:pt idx="427">
                  <c:v>6.6718628215120812E-2</c:v>
                </c:pt>
                <c:pt idx="428">
                  <c:v>6.6874512860483237E-2</c:v>
                </c:pt>
                <c:pt idx="429">
                  <c:v>6.7030397505845676E-2</c:v>
                </c:pt>
                <c:pt idx="430">
                  <c:v>6.7186282151208102E-2</c:v>
                </c:pt>
                <c:pt idx="431">
                  <c:v>6.7342166796570541E-2</c:v>
                </c:pt>
                <c:pt idx="432">
                  <c:v>6.7498051441932966E-2</c:v>
                </c:pt>
                <c:pt idx="433">
                  <c:v>6.7653936087295405E-2</c:v>
                </c:pt>
                <c:pt idx="434">
                  <c:v>6.780982073265783E-2</c:v>
                </c:pt>
                <c:pt idx="435">
                  <c:v>6.7965705378020269E-2</c:v>
                </c:pt>
                <c:pt idx="436">
                  <c:v>6.8121590023382694E-2</c:v>
                </c:pt>
                <c:pt idx="437">
                  <c:v>6.8277474668745133E-2</c:v>
                </c:pt>
                <c:pt idx="438">
                  <c:v>6.8433359314107559E-2</c:v>
                </c:pt>
                <c:pt idx="439">
                  <c:v>6.8589243959469998E-2</c:v>
                </c:pt>
                <c:pt idx="440">
                  <c:v>6.8745128604832423E-2</c:v>
                </c:pt>
                <c:pt idx="441">
                  <c:v>6.8901013250194862E-2</c:v>
                </c:pt>
                <c:pt idx="442">
                  <c:v>6.9056897895557287E-2</c:v>
                </c:pt>
                <c:pt idx="443">
                  <c:v>6.9212782540919726E-2</c:v>
                </c:pt>
                <c:pt idx="444">
                  <c:v>6.9368667186282151E-2</c:v>
                </c:pt>
                <c:pt idx="445">
                  <c:v>6.9524551831644577E-2</c:v>
                </c:pt>
                <c:pt idx="446">
                  <c:v>6.9680436477007016E-2</c:v>
                </c:pt>
                <c:pt idx="447">
                  <c:v>6.9836321122369441E-2</c:v>
                </c:pt>
                <c:pt idx="448">
                  <c:v>6.999220576773188E-2</c:v>
                </c:pt>
                <c:pt idx="449">
                  <c:v>7.0148090413094305E-2</c:v>
                </c:pt>
                <c:pt idx="450">
                  <c:v>7.0303975058456744E-2</c:v>
                </c:pt>
                <c:pt idx="451">
                  <c:v>7.0459859703819169E-2</c:v>
                </c:pt>
                <c:pt idx="452">
                  <c:v>7.0615744349181608E-2</c:v>
                </c:pt>
                <c:pt idx="453">
                  <c:v>7.0771628994544034E-2</c:v>
                </c:pt>
                <c:pt idx="454">
                  <c:v>7.0927513639906473E-2</c:v>
                </c:pt>
                <c:pt idx="455">
                  <c:v>7.1083398285268898E-2</c:v>
                </c:pt>
                <c:pt idx="456">
                  <c:v>7.1239282930631337E-2</c:v>
                </c:pt>
                <c:pt idx="457">
                  <c:v>7.1395167575993762E-2</c:v>
                </c:pt>
                <c:pt idx="458">
                  <c:v>7.1551052221356201E-2</c:v>
                </c:pt>
                <c:pt idx="459">
                  <c:v>7.1706936866718626E-2</c:v>
                </c:pt>
                <c:pt idx="460">
                  <c:v>7.1862821512081065E-2</c:v>
                </c:pt>
                <c:pt idx="461">
                  <c:v>7.2018706157443491E-2</c:v>
                </c:pt>
                <c:pt idx="462">
                  <c:v>7.217459080280593E-2</c:v>
                </c:pt>
                <c:pt idx="463">
                  <c:v>7.2330475448168355E-2</c:v>
                </c:pt>
                <c:pt idx="464">
                  <c:v>7.2486360093530794E-2</c:v>
                </c:pt>
                <c:pt idx="465">
                  <c:v>7.2642244738893219E-2</c:v>
                </c:pt>
                <c:pt idx="466">
                  <c:v>7.2798129384255644E-2</c:v>
                </c:pt>
                <c:pt idx="467">
                  <c:v>7.2954014029618083E-2</c:v>
                </c:pt>
                <c:pt idx="468">
                  <c:v>7.3109898674980509E-2</c:v>
                </c:pt>
                <c:pt idx="469">
                  <c:v>7.3265783320342948E-2</c:v>
                </c:pt>
                <c:pt idx="470">
                  <c:v>7.3421667965705373E-2</c:v>
                </c:pt>
                <c:pt idx="471">
                  <c:v>7.3577552611067812E-2</c:v>
                </c:pt>
                <c:pt idx="472">
                  <c:v>7.3733437256430237E-2</c:v>
                </c:pt>
                <c:pt idx="473">
                  <c:v>7.3889321901792676E-2</c:v>
                </c:pt>
                <c:pt idx="474">
                  <c:v>7.4045206547155101E-2</c:v>
                </c:pt>
                <c:pt idx="475">
                  <c:v>7.420109119251754E-2</c:v>
                </c:pt>
                <c:pt idx="476">
                  <c:v>7.4356975837879966E-2</c:v>
                </c:pt>
                <c:pt idx="477">
                  <c:v>7.4512860483242405E-2</c:v>
                </c:pt>
                <c:pt idx="478">
                  <c:v>7.466874512860483E-2</c:v>
                </c:pt>
                <c:pt idx="479">
                  <c:v>7.4824629773967269E-2</c:v>
                </c:pt>
                <c:pt idx="480">
                  <c:v>7.4980514419329694E-2</c:v>
                </c:pt>
                <c:pt idx="481">
                  <c:v>7.5136399064692133E-2</c:v>
                </c:pt>
                <c:pt idx="482">
                  <c:v>7.5292283710054558E-2</c:v>
                </c:pt>
                <c:pt idx="483">
                  <c:v>7.5448168355416997E-2</c:v>
                </c:pt>
                <c:pt idx="484">
                  <c:v>7.5604053000779423E-2</c:v>
                </c:pt>
                <c:pt idx="485">
                  <c:v>7.5759937646141862E-2</c:v>
                </c:pt>
                <c:pt idx="486">
                  <c:v>7.5915822291504287E-2</c:v>
                </c:pt>
                <c:pt idx="487">
                  <c:v>7.6071706936866712E-2</c:v>
                </c:pt>
                <c:pt idx="488">
                  <c:v>7.6227591582229151E-2</c:v>
                </c:pt>
                <c:pt idx="489">
                  <c:v>7.6383476227591576E-2</c:v>
                </c:pt>
                <c:pt idx="490">
                  <c:v>7.6539360872954015E-2</c:v>
                </c:pt>
                <c:pt idx="491">
                  <c:v>7.6695245518316441E-2</c:v>
                </c:pt>
                <c:pt idx="492">
                  <c:v>7.685113016367888E-2</c:v>
                </c:pt>
                <c:pt idx="493">
                  <c:v>7.7007014809041305E-2</c:v>
                </c:pt>
                <c:pt idx="494">
                  <c:v>7.7162899454403744E-2</c:v>
                </c:pt>
                <c:pt idx="495">
                  <c:v>7.7318784099766169E-2</c:v>
                </c:pt>
                <c:pt idx="496">
                  <c:v>7.7474668745128608E-2</c:v>
                </c:pt>
                <c:pt idx="497">
                  <c:v>7.7630553390491033E-2</c:v>
                </c:pt>
                <c:pt idx="498">
                  <c:v>7.7786438035853472E-2</c:v>
                </c:pt>
                <c:pt idx="499">
                  <c:v>7.7942322681215898E-2</c:v>
                </c:pt>
                <c:pt idx="500">
                  <c:v>7.8098207326578337E-2</c:v>
                </c:pt>
                <c:pt idx="501">
                  <c:v>7.8254091971940762E-2</c:v>
                </c:pt>
                <c:pt idx="502">
                  <c:v>7.8409976617303201E-2</c:v>
                </c:pt>
                <c:pt idx="503">
                  <c:v>7.8565861262665626E-2</c:v>
                </c:pt>
                <c:pt idx="504">
                  <c:v>7.8721745908028065E-2</c:v>
                </c:pt>
                <c:pt idx="505">
                  <c:v>7.887763055339049E-2</c:v>
                </c:pt>
                <c:pt idx="506">
                  <c:v>7.9033515198752929E-2</c:v>
                </c:pt>
                <c:pt idx="507">
                  <c:v>7.9189399844115355E-2</c:v>
                </c:pt>
                <c:pt idx="508">
                  <c:v>7.934528448947778E-2</c:v>
                </c:pt>
                <c:pt idx="509">
                  <c:v>7.9501169134840219E-2</c:v>
                </c:pt>
                <c:pt idx="510">
                  <c:v>7.9657053780202644E-2</c:v>
                </c:pt>
                <c:pt idx="511">
                  <c:v>7.9812938425565083E-2</c:v>
                </c:pt>
                <c:pt idx="512">
                  <c:v>7.9968823070927508E-2</c:v>
                </c:pt>
                <c:pt idx="513">
                  <c:v>8.0124707716289947E-2</c:v>
                </c:pt>
                <c:pt idx="514">
                  <c:v>8.0280592361652373E-2</c:v>
                </c:pt>
                <c:pt idx="515">
                  <c:v>8.0436477007014812E-2</c:v>
                </c:pt>
                <c:pt idx="516">
                  <c:v>8.0592361652377237E-2</c:v>
                </c:pt>
                <c:pt idx="517">
                  <c:v>8.0748246297739676E-2</c:v>
                </c:pt>
                <c:pt idx="518">
                  <c:v>8.0904130943102101E-2</c:v>
                </c:pt>
                <c:pt idx="519">
                  <c:v>8.106001558846454E-2</c:v>
                </c:pt>
                <c:pt idx="520">
                  <c:v>8.1215900233826965E-2</c:v>
                </c:pt>
                <c:pt idx="521">
                  <c:v>8.1371784879189404E-2</c:v>
                </c:pt>
                <c:pt idx="522">
                  <c:v>8.152766952455183E-2</c:v>
                </c:pt>
                <c:pt idx="523">
                  <c:v>8.1683554169914269E-2</c:v>
                </c:pt>
                <c:pt idx="524">
                  <c:v>8.1839438815276694E-2</c:v>
                </c:pt>
                <c:pt idx="525">
                  <c:v>8.1995323460639133E-2</c:v>
                </c:pt>
                <c:pt idx="526">
                  <c:v>8.2151208106001558E-2</c:v>
                </c:pt>
                <c:pt idx="527">
                  <c:v>8.2307092751363997E-2</c:v>
                </c:pt>
                <c:pt idx="528">
                  <c:v>8.2462977396726422E-2</c:v>
                </c:pt>
                <c:pt idx="529">
                  <c:v>8.2618862042088848E-2</c:v>
                </c:pt>
                <c:pt idx="530">
                  <c:v>8.2774746687451287E-2</c:v>
                </c:pt>
                <c:pt idx="531">
                  <c:v>8.2930631332813712E-2</c:v>
                </c:pt>
                <c:pt idx="532">
                  <c:v>8.3086515978176151E-2</c:v>
                </c:pt>
                <c:pt idx="533">
                  <c:v>8.3242400623538576E-2</c:v>
                </c:pt>
                <c:pt idx="534">
                  <c:v>8.3398285268901015E-2</c:v>
                </c:pt>
                <c:pt idx="535">
                  <c:v>8.355416991426344E-2</c:v>
                </c:pt>
                <c:pt idx="536">
                  <c:v>8.3710054559625879E-2</c:v>
                </c:pt>
                <c:pt idx="537">
                  <c:v>8.3865939204988305E-2</c:v>
                </c:pt>
                <c:pt idx="538">
                  <c:v>8.4021823850350744E-2</c:v>
                </c:pt>
                <c:pt idx="539">
                  <c:v>8.4177708495713169E-2</c:v>
                </c:pt>
                <c:pt idx="540">
                  <c:v>8.4333593141075608E-2</c:v>
                </c:pt>
                <c:pt idx="541">
                  <c:v>8.4489477786438033E-2</c:v>
                </c:pt>
                <c:pt idx="542">
                  <c:v>8.4645362431800472E-2</c:v>
                </c:pt>
                <c:pt idx="543">
                  <c:v>8.4801247077162897E-2</c:v>
                </c:pt>
                <c:pt idx="544">
                  <c:v>8.4957131722525336E-2</c:v>
                </c:pt>
                <c:pt idx="545">
                  <c:v>8.5113016367887762E-2</c:v>
                </c:pt>
                <c:pt idx="546">
                  <c:v>8.5268901013250201E-2</c:v>
                </c:pt>
                <c:pt idx="547">
                  <c:v>8.5424785658612626E-2</c:v>
                </c:pt>
                <c:pt idx="548">
                  <c:v>8.5580670303975065E-2</c:v>
                </c:pt>
                <c:pt idx="549">
                  <c:v>8.573655494933749E-2</c:v>
                </c:pt>
                <c:pt idx="550">
                  <c:v>8.5892439594699915E-2</c:v>
                </c:pt>
                <c:pt idx="551">
                  <c:v>8.6048324240062354E-2</c:v>
                </c:pt>
                <c:pt idx="552">
                  <c:v>8.620420888542478E-2</c:v>
                </c:pt>
                <c:pt idx="553">
                  <c:v>8.6360093530787219E-2</c:v>
                </c:pt>
                <c:pt idx="554">
                  <c:v>8.6515978176149644E-2</c:v>
                </c:pt>
                <c:pt idx="555">
                  <c:v>8.6671862821512083E-2</c:v>
                </c:pt>
                <c:pt idx="556">
                  <c:v>8.6827747466874508E-2</c:v>
                </c:pt>
                <c:pt idx="557">
                  <c:v>8.6983632112236947E-2</c:v>
                </c:pt>
                <c:pt idx="558">
                  <c:v>8.7139516757599372E-2</c:v>
                </c:pt>
                <c:pt idx="559">
                  <c:v>8.7295401402961811E-2</c:v>
                </c:pt>
                <c:pt idx="560">
                  <c:v>8.7451286048324237E-2</c:v>
                </c:pt>
                <c:pt idx="561">
                  <c:v>8.7607170693686676E-2</c:v>
                </c:pt>
                <c:pt idx="562">
                  <c:v>8.7763055339049101E-2</c:v>
                </c:pt>
                <c:pt idx="563">
                  <c:v>8.791893998441154E-2</c:v>
                </c:pt>
                <c:pt idx="564">
                  <c:v>8.8074824629773965E-2</c:v>
                </c:pt>
                <c:pt idx="565">
                  <c:v>8.8230709275136404E-2</c:v>
                </c:pt>
                <c:pt idx="566">
                  <c:v>8.8386593920498829E-2</c:v>
                </c:pt>
                <c:pt idx="567">
                  <c:v>8.8542478565861268E-2</c:v>
                </c:pt>
                <c:pt idx="568">
                  <c:v>8.8698363211223694E-2</c:v>
                </c:pt>
                <c:pt idx="569">
                  <c:v>8.8854247856586133E-2</c:v>
                </c:pt>
                <c:pt idx="570">
                  <c:v>8.9010132501948558E-2</c:v>
                </c:pt>
                <c:pt idx="571">
                  <c:v>8.9166017147310983E-2</c:v>
                </c:pt>
                <c:pt idx="572">
                  <c:v>8.9321901792673422E-2</c:v>
                </c:pt>
                <c:pt idx="573">
                  <c:v>8.9477786438035847E-2</c:v>
                </c:pt>
                <c:pt idx="574">
                  <c:v>8.9633671083398286E-2</c:v>
                </c:pt>
                <c:pt idx="575">
                  <c:v>8.9789555728760712E-2</c:v>
                </c:pt>
                <c:pt idx="576">
                  <c:v>8.9945440374123151E-2</c:v>
                </c:pt>
                <c:pt idx="577">
                  <c:v>9.0101325019485576E-2</c:v>
                </c:pt>
                <c:pt idx="578">
                  <c:v>9.0257209664848015E-2</c:v>
                </c:pt>
                <c:pt idx="579">
                  <c:v>9.041309431021044E-2</c:v>
                </c:pt>
                <c:pt idx="580">
                  <c:v>9.0568978955572879E-2</c:v>
                </c:pt>
                <c:pt idx="581">
                  <c:v>9.0724863600935304E-2</c:v>
                </c:pt>
                <c:pt idx="582">
                  <c:v>9.0880748246297743E-2</c:v>
                </c:pt>
                <c:pt idx="583">
                  <c:v>9.1036632891660169E-2</c:v>
                </c:pt>
                <c:pt idx="584">
                  <c:v>9.1192517537022608E-2</c:v>
                </c:pt>
                <c:pt idx="585">
                  <c:v>9.1348402182385033E-2</c:v>
                </c:pt>
                <c:pt idx="586">
                  <c:v>9.1504286827747472E-2</c:v>
                </c:pt>
                <c:pt idx="587">
                  <c:v>9.1660171473109897E-2</c:v>
                </c:pt>
                <c:pt idx="588">
                  <c:v>9.1816056118472336E-2</c:v>
                </c:pt>
                <c:pt idx="589">
                  <c:v>9.1971940763834761E-2</c:v>
                </c:pt>
                <c:pt idx="590">
                  <c:v>9.21278254091972E-2</c:v>
                </c:pt>
                <c:pt idx="591">
                  <c:v>9.2283710054559626E-2</c:v>
                </c:pt>
                <c:pt idx="592">
                  <c:v>9.2439594699922051E-2</c:v>
                </c:pt>
                <c:pt idx="593">
                  <c:v>9.259547934528449E-2</c:v>
                </c:pt>
                <c:pt idx="594">
                  <c:v>9.2751363990646915E-2</c:v>
                </c:pt>
                <c:pt idx="595">
                  <c:v>9.2907248636009354E-2</c:v>
                </c:pt>
                <c:pt idx="596">
                  <c:v>9.3063133281371779E-2</c:v>
                </c:pt>
                <c:pt idx="597">
                  <c:v>9.3219017926734218E-2</c:v>
                </c:pt>
                <c:pt idx="598">
                  <c:v>9.3374902572096644E-2</c:v>
                </c:pt>
                <c:pt idx="599">
                  <c:v>9.3530787217459083E-2</c:v>
                </c:pt>
                <c:pt idx="600">
                  <c:v>9.3686671862821508E-2</c:v>
                </c:pt>
                <c:pt idx="601">
                  <c:v>9.3842556508183947E-2</c:v>
                </c:pt>
                <c:pt idx="602">
                  <c:v>9.3998441153546372E-2</c:v>
                </c:pt>
                <c:pt idx="603">
                  <c:v>9.4154325798908811E-2</c:v>
                </c:pt>
                <c:pt idx="604">
                  <c:v>9.4310210444271236E-2</c:v>
                </c:pt>
                <c:pt idx="605">
                  <c:v>9.4466095089633675E-2</c:v>
                </c:pt>
                <c:pt idx="606">
                  <c:v>9.4621979734996101E-2</c:v>
                </c:pt>
                <c:pt idx="607">
                  <c:v>9.477786438035854E-2</c:v>
                </c:pt>
                <c:pt idx="608">
                  <c:v>9.4933749025720965E-2</c:v>
                </c:pt>
                <c:pt idx="609">
                  <c:v>9.5089633671083404E-2</c:v>
                </c:pt>
                <c:pt idx="610">
                  <c:v>9.5245518316445829E-2</c:v>
                </c:pt>
                <c:pt idx="611">
                  <c:v>9.5401402961808268E-2</c:v>
                </c:pt>
                <c:pt idx="612">
                  <c:v>9.5557287607170693E-2</c:v>
                </c:pt>
                <c:pt idx="613">
                  <c:v>9.5713172252533119E-2</c:v>
                </c:pt>
                <c:pt idx="614">
                  <c:v>9.5869056897895558E-2</c:v>
                </c:pt>
                <c:pt idx="615">
                  <c:v>9.6024941543257983E-2</c:v>
                </c:pt>
                <c:pt idx="616">
                  <c:v>9.6180826188620422E-2</c:v>
                </c:pt>
                <c:pt idx="617">
                  <c:v>9.6336710833982847E-2</c:v>
                </c:pt>
                <c:pt idx="618">
                  <c:v>9.6492595479345286E-2</c:v>
                </c:pt>
                <c:pt idx="619">
                  <c:v>9.6648480124707711E-2</c:v>
                </c:pt>
                <c:pt idx="620">
                  <c:v>9.680436477007015E-2</c:v>
                </c:pt>
                <c:pt idx="621">
                  <c:v>9.6960249415432576E-2</c:v>
                </c:pt>
                <c:pt idx="622">
                  <c:v>9.7116134060795015E-2</c:v>
                </c:pt>
                <c:pt idx="623">
                  <c:v>9.727201870615744E-2</c:v>
                </c:pt>
                <c:pt idx="624">
                  <c:v>9.7427903351519879E-2</c:v>
                </c:pt>
                <c:pt idx="625">
                  <c:v>9.7583787996882304E-2</c:v>
                </c:pt>
                <c:pt idx="626">
                  <c:v>9.7739672642244743E-2</c:v>
                </c:pt>
                <c:pt idx="627">
                  <c:v>9.7895557287607168E-2</c:v>
                </c:pt>
                <c:pt idx="628">
                  <c:v>9.8051441932969607E-2</c:v>
                </c:pt>
                <c:pt idx="629">
                  <c:v>9.8207326578332033E-2</c:v>
                </c:pt>
                <c:pt idx="630">
                  <c:v>9.8363211223694472E-2</c:v>
                </c:pt>
                <c:pt idx="631">
                  <c:v>9.8519095869056897E-2</c:v>
                </c:pt>
                <c:pt idx="632">
                  <c:v>9.8674980514419336E-2</c:v>
                </c:pt>
                <c:pt idx="633">
                  <c:v>9.8830865159781761E-2</c:v>
                </c:pt>
                <c:pt idx="634">
                  <c:v>9.89867498051442E-2</c:v>
                </c:pt>
                <c:pt idx="635">
                  <c:v>9.9142634450506625E-2</c:v>
                </c:pt>
                <c:pt idx="636">
                  <c:v>9.9298519095869051E-2</c:v>
                </c:pt>
                <c:pt idx="637">
                  <c:v>9.945440374123149E-2</c:v>
                </c:pt>
                <c:pt idx="638">
                  <c:v>9.9610288386593915E-2</c:v>
                </c:pt>
                <c:pt idx="639">
                  <c:v>9.9766173031956354E-2</c:v>
                </c:pt>
                <c:pt idx="640">
                  <c:v>9.9922057677318779E-2</c:v>
                </c:pt>
                <c:pt idx="641">
                  <c:v>0.10007794232268122</c:v>
                </c:pt>
                <c:pt idx="642">
                  <c:v>0.10023382696804364</c:v>
                </c:pt>
                <c:pt idx="643">
                  <c:v>0.10038971161340608</c:v>
                </c:pt>
                <c:pt idx="644">
                  <c:v>0.10054559625876851</c:v>
                </c:pt>
                <c:pt idx="645">
                  <c:v>0.10070148090413095</c:v>
                </c:pt>
                <c:pt idx="646">
                  <c:v>0.10085736554949337</c:v>
                </c:pt>
                <c:pt idx="647">
                  <c:v>0.10101325019485581</c:v>
                </c:pt>
                <c:pt idx="648">
                  <c:v>0.10116913484021824</c:v>
                </c:pt>
                <c:pt idx="649">
                  <c:v>0.10132501948558068</c:v>
                </c:pt>
                <c:pt idx="650">
                  <c:v>0.1014809041309431</c:v>
                </c:pt>
                <c:pt idx="651">
                  <c:v>0.10163678877630554</c:v>
                </c:pt>
                <c:pt idx="652">
                  <c:v>0.10179267342166796</c:v>
                </c:pt>
                <c:pt idx="653">
                  <c:v>0.1019485580670304</c:v>
                </c:pt>
                <c:pt idx="654">
                  <c:v>0.10210444271239283</c:v>
                </c:pt>
                <c:pt idx="655">
                  <c:v>0.10226032735775527</c:v>
                </c:pt>
                <c:pt idx="656">
                  <c:v>0.10241621200311769</c:v>
                </c:pt>
                <c:pt idx="657">
                  <c:v>0.10257209664848012</c:v>
                </c:pt>
                <c:pt idx="658">
                  <c:v>0.10272798129384256</c:v>
                </c:pt>
                <c:pt idx="659">
                  <c:v>0.10288386593920498</c:v>
                </c:pt>
                <c:pt idx="660">
                  <c:v>0.10303975058456742</c:v>
                </c:pt>
                <c:pt idx="661">
                  <c:v>0.10319563522992985</c:v>
                </c:pt>
                <c:pt idx="662">
                  <c:v>0.10335151987529229</c:v>
                </c:pt>
                <c:pt idx="663">
                  <c:v>0.10350740452065471</c:v>
                </c:pt>
                <c:pt idx="664">
                  <c:v>0.10366328916601715</c:v>
                </c:pt>
                <c:pt idx="665">
                  <c:v>0.10381917381137958</c:v>
                </c:pt>
                <c:pt idx="666">
                  <c:v>0.10397505845674201</c:v>
                </c:pt>
                <c:pt idx="667">
                  <c:v>0.10413094310210444</c:v>
                </c:pt>
                <c:pt idx="668">
                  <c:v>0.10428682774746688</c:v>
                </c:pt>
                <c:pt idx="669">
                  <c:v>0.1044427123928293</c:v>
                </c:pt>
                <c:pt idx="670">
                  <c:v>0.10459859703819174</c:v>
                </c:pt>
                <c:pt idx="671">
                  <c:v>0.10475448168355417</c:v>
                </c:pt>
                <c:pt idx="672">
                  <c:v>0.10491036632891661</c:v>
                </c:pt>
                <c:pt idx="673">
                  <c:v>0.10506625097427903</c:v>
                </c:pt>
                <c:pt idx="674">
                  <c:v>0.10522213561964147</c:v>
                </c:pt>
                <c:pt idx="675">
                  <c:v>0.1053780202650039</c:v>
                </c:pt>
                <c:pt idx="676">
                  <c:v>0.10553390491036634</c:v>
                </c:pt>
                <c:pt idx="677">
                  <c:v>0.10568978955572876</c:v>
                </c:pt>
                <c:pt idx="678">
                  <c:v>0.10584567420109119</c:v>
                </c:pt>
                <c:pt idx="679">
                  <c:v>0.10600155884645363</c:v>
                </c:pt>
                <c:pt idx="680">
                  <c:v>0.10615744349181605</c:v>
                </c:pt>
                <c:pt idx="681">
                  <c:v>0.10631332813717849</c:v>
                </c:pt>
                <c:pt idx="682">
                  <c:v>0.10646921278254091</c:v>
                </c:pt>
                <c:pt idx="683">
                  <c:v>0.10662509742790335</c:v>
                </c:pt>
                <c:pt idx="684">
                  <c:v>0.10678098207326578</c:v>
                </c:pt>
                <c:pt idx="685">
                  <c:v>0.10693686671862822</c:v>
                </c:pt>
                <c:pt idx="686">
                  <c:v>0.10709275136399064</c:v>
                </c:pt>
                <c:pt idx="687">
                  <c:v>0.10724863600935308</c:v>
                </c:pt>
                <c:pt idx="688">
                  <c:v>0.10740452065471551</c:v>
                </c:pt>
                <c:pt idx="689">
                  <c:v>0.10756040530007795</c:v>
                </c:pt>
                <c:pt idx="690">
                  <c:v>0.10771628994544037</c:v>
                </c:pt>
                <c:pt idx="691">
                  <c:v>0.10787217459080281</c:v>
                </c:pt>
                <c:pt idx="692">
                  <c:v>0.10802805923616524</c:v>
                </c:pt>
                <c:pt idx="693">
                  <c:v>0.10818394388152767</c:v>
                </c:pt>
                <c:pt idx="694">
                  <c:v>0.1083398285268901</c:v>
                </c:pt>
                <c:pt idx="695">
                  <c:v>0.10849571317225254</c:v>
                </c:pt>
                <c:pt idx="696">
                  <c:v>0.10865159781761496</c:v>
                </c:pt>
                <c:pt idx="697">
                  <c:v>0.1088074824629774</c:v>
                </c:pt>
                <c:pt idx="698">
                  <c:v>0.10896336710833983</c:v>
                </c:pt>
                <c:pt idx="699">
                  <c:v>0.10911925175370225</c:v>
                </c:pt>
                <c:pt idx="700">
                  <c:v>0.10927513639906469</c:v>
                </c:pt>
                <c:pt idx="701">
                  <c:v>0.10943102104442712</c:v>
                </c:pt>
                <c:pt idx="702">
                  <c:v>0.10958690568978956</c:v>
                </c:pt>
                <c:pt idx="703">
                  <c:v>0.10974279033515198</c:v>
                </c:pt>
                <c:pt idx="704">
                  <c:v>0.10989867498051442</c:v>
                </c:pt>
                <c:pt idx="705">
                  <c:v>0.11005455962587685</c:v>
                </c:pt>
                <c:pt idx="706">
                  <c:v>0.11021044427123929</c:v>
                </c:pt>
                <c:pt idx="707">
                  <c:v>0.11036632891660171</c:v>
                </c:pt>
                <c:pt idx="708">
                  <c:v>0.11052221356196415</c:v>
                </c:pt>
                <c:pt idx="709">
                  <c:v>0.11067809820732658</c:v>
                </c:pt>
                <c:pt idx="710">
                  <c:v>0.11083398285268901</c:v>
                </c:pt>
                <c:pt idx="711">
                  <c:v>0.11098986749805144</c:v>
                </c:pt>
                <c:pt idx="712">
                  <c:v>0.11114575214341388</c:v>
                </c:pt>
                <c:pt idx="713">
                  <c:v>0.1113016367887763</c:v>
                </c:pt>
                <c:pt idx="714">
                  <c:v>0.11145752143413874</c:v>
                </c:pt>
                <c:pt idx="715">
                  <c:v>0.11161340607950117</c:v>
                </c:pt>
                <c:pt idx="716">
                  <c:v>0.11176929072486361</c:v>
                </c:pt>
                <c:pt idx="717">
                  <c:v>0.11192517537022603</c:v>
                </c:pt>
                <c:pt idx="718">
                  <c:v>0.11208106001558847</c:v>
                </c:pt>
                <c:pt idx="719">
                  <c:v>0.1122369446609509</c:v>
                </c:pt>
                <c:pt idx="720">
                  <c:v>0.11239282930631332</c:v>
                </c:pt>
                <c:pt idx="721">
                  <c:v>0.11254871395167576</c:v>
                </c:pt>
                <c:pt idx="722">
                  <c:v>0.11270459859703819</c:v>
                </c:pt>
                <c:pt idx="723">
                  <c:v>0.11286048324240062</c:v>
                </c:pt>
                <c:pt idx="724">
                  <c:v>0.11301636788776305</c:v>
                </c:pt>
                <c:pt idx="725">
                  <c:v>0.11317225253312549</c:v>
                </c:pt>
                <c:pt idx="726">
                  <c:v>0.11332813717848791</c:v>
                </c:pt>
                <c:pt idx="727">
                  <c:v>0.11348402182385035</c:v>
                </c:pt>
                <c:pt idx="728">
                  <c:v>0.11363990646921278</c:v>
                </c:pt>
                <c:pt idx="729">
                  <c:v>0.11379579111457522</c:v>
                </c:pt>
                <c:pt idx="730">
                  <c:v>0.11395167575993764</c:v>
                </c:pt>
                <c:pt idx="731">
                  <c:v>0.11410756040530008</c:v>
                </c:pt>
                <c:pt idx="732">
                  <c:v>0.11426344505066251</c:v>
                </c:pt>
                <c:pt idx="733">
                  <c:v>0.11441932969602495</c:v>
                </c:pt>
                <c:pt idx="734">
                  <c:v>0.11457521434138737</c:v>
                </c:pt>
                <c:pt idx="735">
                  <c:v>0.11473109898674981</c:v>
                </c:pt>
                <c:pt idx="736">
                  <c:v>0.11488698363211224</c:v>
                </c:pt>
                <c:pt idx="737">
                  <c:v>0.11504286827747467</c:v>
                </c:pt>
                <c:pt idx="738">
                  <c:v>0.1151987529228371</c:v>
                </c:pt>
                <c:pt idx="739">
                  <c:v>0.11535463756819954</c:v>
                </c:pt>
                <c:pt idx="740">
                  <c:v>0.11551052221356196</c:v>
                </c:pt>
                <c:pt idx="741">
                  <c:v>0.11566640685892439</c:v>
                </c:pt>
                <c:pt idx="742">
                  <c:v>0.11582229150428683</c:v>
                </c:pt>
                <c:pt idx="743">
                  <c:v>0.11597817614964925</c:v>
                </c:pt>
                <c:pt idx="744">
                  <c:v>0.11613406079501169</c:v>
                </c:pt>
                <c:pt idx="745">
                  <c:v>0.11628994544037412</c:v>
                </c:pt>
                <c:pt idx="746">
                  <c:v>0.11644583008573656</c:v>
                </c:pt>
                <c:pt idx="747">
                  <c:v>0.11660171473109898</c:v>
                </c:pt>
                <c:pt idx="748">
                  <c:v>0.11675759937646142</c:v>
                </c:pt>
                <c:pt idx="749">
                  <c:v>0.11691348402182385</c:v>
                </c:pt>
                <c:pt idx="750">
                  <c:v>0.11706936866718629</c:v>
                </c:pt>
                <c:pt idx="751">
                  <c:v>0.11722525331254871</c:v>
                </c:pt>
                <c:pt idx="752">
                  <c:v>0.11738113795791115</c:v>
                </c:pt>
                <c:pt idx="753">
                  <c:v>0.11753702260327357</c:v>
                </c:pt>
                <c:pt idx="754">
                  <c:v>0.11769290724863601</c:v>
                </c:pt>
                <c:pt idx="755">
                  <c:v>0.11784879189399844</c:v>
                </c:pt>
                <c:pt idx="756">
                  <c:v>0.11800467653936088</c:v>
                </c:pt>
                <c:pt idx="757">
                  <c:v>0.1181605611847233</c:v>
                </c:pt>
                <c:pt idx="758">
                  <c:v>0.11831644583008574</c:v>
                </c:pt>
                <c:pt idx="759">
                  <c:v>0.11847233047544817</c:v>
                </c:pt>
                <c:pt idx="760">
                  <c:v>0.11862821512081061</c:v>
                </c:pt>
                <c:pt idx="761">
                  <c:v>0.11878409976617303</c:v>
                </c:pt>
                <c:pt idx="762">
                  <c:v>0.11893998441153546</c:v>
                </c:pt>
                <c:pt idx="763">
                  <c:v>0.1190958690568979</c:v>
                </c:pt>
                <c:pt idx="764">
                  <c:v>0.11925175370226032</c:v>
                </c:pt>
                <c:pt idx="765">
                  <c:v>0.11940763834762276</c:v>
                </c:pt>
                <c:pt idx="766">
                  <c:v>0.11956352299298519</c:v>
                </c:pt>
                <c:pt idx="767">
                  <c:v>0.11971940763834762</c:v>
                </c:pt>
                <c:pt idx="768">
                  <c:v>0.11987529228371005</c:v>
                </c:pt>
                <c:pt idx="769">
                  <c:v>0.12003117692907249</c:v>
                </c:pt>
                <c:pt idx="770">
                  <c:v>0.12018706157443491</c:v>
                </c:pt>
                <c:pt idx="771">
                  <c:v>0.12034294621979735</c:v>
                </c:pt>
                <c:pt idx="772">
                  <c:v>0.12049883086515978</c:v>
                </c:pt>
                <c:pt idx="773">
                  <c:v>0.12065471551052222</c:v>
                </c:pt>
                <c:pt idx="774">
                  <c:v>0.12081060015588464</c:v>
                </c:pt>
                <c:pt idx="775">
                  <c:v>0.12096648480124708</c:v>
                </c:pt>
                <c:pt idx="776">
                  <c:v>0.12112236944660951</c:v>
                </c:pt>
                <c:pt idx="777">
                  <c:v>0.12127825409197195</c:v>
                </c:pt>
                <c:pt idx="778">
                  <c:v>0.12143413873733437</c:v>
                </c:pt>
                <c:pt idx="779">
                  <c:v>0.12159002338269681</c:v>
                </c:pt>
                <c:pt idx="780">
                  <c:v>0.12174590802805924</c:v>
                </c:pt>
                <c:pt idx="781">
                  <c:v>0.12190179267342167</c:v>
                </c:pt>
                <c:pt idx="782">
                  <c:v>0.1220576773187841</c:v>
                </c:pt>
                <c:pt idx="783">
                  <c:v>0.12221356196414652</c:v>
                </c:pt>
                <c:pt idx="784">
                  <c:v>0.12236944660950896</c:v>
                </c:pt>
                <c:pt idx="785">
                  <c:v>0.12252533125487139</c:v>
                </c:pt>
                <c:pt idx="786">
                  <c:v>0.12268121590023383</c:v>
                </c:pt>
                <c:pt idx="787">
                  <c:v>0.12283710054559625</c:v>
                </c:pt>
                <c:pt idx="788">
                  <c:v>0.12299298519095869</c:v>
                </c:pt>
                <c:pt idx="789">
                  <c:v>0.12314886983632112</c:v>
                </c:pt>
                <c:pt idx="790">
                  <c:v>0.12330475448168356</c:v>
                </c:pt>
                <c:pt idx="791">
                  <c:v>0.12346063912704598</c:v>
                </c:pt>
                <c:pt idx="792">
                  <c:v>0.12361652377240842</c:v>
                </c:pt>
                <c:pt idx="793">
                  <c:v>0.12377240841777085</c:v>
                </c:pt>
                <c:pt idx="794">
                  <c:v>0.12392829306313329</c:v>
                </c:pt>
                <c:pt idx="795">
                  <c:v>0.12408417770849571</c:v>
                </c:pt>
                <c:pt idx="796">
                  <c:v>0.12424006235385815</c:v>
                </c:pt>
                <c:pt idx="797">
                  <c:v>0.12439594699922057</c:v>
                </c:pt>
                <c:pt idx="798">
                  <c:v>0.12455183164458301</c:v>
                </c:pt>
                <c:pt idx="799">
                  <c:v>0.12470771628994544</c:v>
                </c:pt>
                <c:pt idx="800">
                  <c:v>0.12486360093530788</c:v>
                </c:pt>
                <c:pt idx="801">
                  <c:v>0.1250194855806703</c:v>
                </c:pt>
                <c:pt idx="802">
                  <c:v>0.12517537022603273</c:v>
                </c:pt>
                <c:pt idx="803">
                  <c:v>0.12533125487139518</c:v>
                </c:pt>
                <c:pt idx="804">
                  <c:v>0.12548713951675761</c:v>
                </c:pt>
                <c:pt idx="805">
                  <c:v>0.12564302416212003</c:v>
                </c:pt>
                <c:pt idx="806">
                  <c:v>0.12579890880748246</c:v>
                </c:pt>
                <c:pt idx="807">
                  <c:v>0.12595479345284488</c:v>
                </c:pt>
                <c:pt idx="808">
                  <c:v>0.12611067809820733</c:v>
                </c:pt>
                <c:pt idx="809">
                  <c:v>0.12626656274356976</c:v>
                </c:pt>
                <c:pt idx="810">
                  <c:v>0.12642244738893219</c:v>
                </c:pt>
                <c:pt idx="811">
                  <c:v>0.12657833203429461</c:v>
                </c:pt>
                <c:pt idx="812">
                  <c:v>0.12673421667965706</c:v>
                </c:pt>
                <c:pt idx="813">
                  <c:v>0.12689010132501949</c:v>
                </c:pt>
                <c:pt idx="814">
                  <c:v>0.12704598597038191</c:v>
                </c:pt>
                <c:pt idx="815">
                  <c:v>0.12720187061574434</c:v>
                </c:pt>
                <c:pt idx="816">
                  <c:v>0.12735775526110679</c:v>
                </c:pt>
                <c:pt idx="817">
                  <c:v>0.12751363990646922</c:v>
                </c:pt>
                <c:pt idx="818">
                  <c:v>0.12766952455183164</c:v>
                </c:pt>
                <c:pt idx="819">
                  <c:v>0.12782540919719407</c:v>
                </c:pt>
                <c:pt idx="820">
                  <c:v>0.12798129384255652</c:v>
                </c:pt>
                <c:pt idx="821">
                  <c:v>0.12813717848791895</c:v>
                </c:pt>
                <c:pt idx="822">
                  <c:v>0.12829306313328137</c:v>
                </c:pt>
                <c:pt idx="823">
                  <c:v>0.1284489477786438</c:v>
                </c:pt>
                <c:pt idx="824">
                  <c:v>0.12860483242400625</c:v>
                </c:pt>
                <c:pt idx="825">
                  <c:v>0.12876071706936867</c:v>
                </c:pt>
                <c:pt idx="826">
                  <c:v>0.1289166017147311</c:v>
                </c:pt>
                <c:pt idx="827">
                  <c:v>0.12907248636009352</c:v>
                </c:pt>
                <c:pt idx="828">
                  <c:v>0.12922837100545595</c:v>
                </c:pt>
                <c:pt idx="829">
                  <c:v>0.1293842556508184</c:v>
                </c:pt>
                <c:pt idx="830">
                  <c:v>0.12954014029618083</c:v>
                </c:pt>
                <c:pt idx="831">
                  <c:v>0.12969602494154325</c:v>
                </c:pt>
                <c:pt idx="832">
                  <c:v>0.12985190958690568</c:v>
                </c:pt>
                <c:pt idx="833">
                  <c:v>0.13000779423226813</c:v>
                </c:pt>
                <c:pt idx="834">
                  <c:v>0.13016367887763056</c:v>
                </c:pt>
                <c:pt idx="835">
                  <c:v>0.13031956352299298</c:v>
                </c:pt>
                <c:pt idx="836">
                  <c:v>0.13047544816835541</c:v>
                </c:pt>
                <c:pt idx="837">
                  <c:v>0.13063133281371786</c:v>
                </c:pt>
                <c:pt idx="838">
                  <c:v>0.13078721745908028</c:v>
                </c:pt>
                <c:pt idx="839">
                  <c:v>0.13094310210444271</c:v>
                </c:pt>
                <c:pt idx="840">
                  <c:v>0.13109898674980514</c:v>
                </c:pt>
                <c:pt idx="841">
                  <c:v>0.13125487139516759</c:v>
                </c:pt>
                <c:pt idx="842">
                  <c:v>0.13141075604053001</c:v>
                </c:pt>
                <c:pt idx="843">
                  <c:v>0.13156664068589244</c:v>
                </c:pt>
                <c:pt idx="844">
                  <c:v>0.13172252533125486</c:v>
                </c:pt>
                <c:pt idx="845">
                  <c:v>0.13187840997661732</c:v>
                </c:pt>
                <c:pt idx="846">
                  <c:v>0.13203429462197974</c:v>
                </c:pt>
                <c:pt idx="847">
                  <c:v>0.13219017926734217</c:v>
                </c:pt>
                <c:pt idx="848">
                  <c:v>0.13234606391270459</c:v>
                </c:pt>
                <c:pt idx="849">
                  <c:v>0.13250194855806702</c:v>
                </c:pt>
                <c:pt idx="850">
                  <c:v>0.13265783320342947</c:v>
                </c:pt>
                <c:pt idx="851">
                  <c:v>0.1328137178487919</c:v>
                </c:pt>
                <c:pt idx="852">
                  <c:v>0.13296960249415432</c:v>
                </c:pt>
                <c:pt idx="853">
                  <c:v>0.13312548713951675</c:v>
                </c:pt>
                <c:pt idx="854">
                  <c:v>0.1332813717848792</c:v>
                </c:pt>
                <c:pt idx="855">
                  <c:v>0.13343725643024162</c:v>
                </c:pt>
                <c:pt idx="856">
                  <c:v>0.13359314107560405</c:v>
                </c:pt>
                <c:pt idx="857">
                  <c:v>0.13374902572096647</c:v>
                </c:pt>
                <c:pt idx="858">
                  <c:v>0.13390491036632893</c:v>
                </c:pt>
                <c:pt idx="859">
                  <c:v>0.13406079501169135</c:v>
                </c:pt>
                <c:pt idx="860">
                  <c:v>0.13421667965705378</c:v>
                </c:pt>
                <c:pt idx="861">
                  <c:v>0.1343725643024162</c:v>
                </c:pt>
                <c:pt idx="862">
                  <c:v>0.13452844894777866</c:v>
                </c:pt>
                <c:pt idx="863">
                  <c:v>0.13468433359314108</c:v>
                </c:pt>
                <c:pt idx="864">
                  <c:v>0.13484021823850351</c:v>
                </c:pt>
                <c:pt idx="865">
                  <c:v>0.13499610288386593</c:v>
                </c:pt>
                <c:pt idx="866">
                  <c:v>0.13515198752922838</c:v>
                </c:pt>
                <c:pt idx="867">
                  <c:v>0.13530787217459081</c:v>
                </c:pt>
                <c:pt idx="868">
                  <c:v>0.13546375681995323</c:v>
                </c:pt>
                <c:pt idx="869">
                  <c:v>0.13561964146531566</c:v>
                </c:pt>
                <c:pt idx="870">
                  <c:v>0.13577552611067809</c:v>
                </c:pt>
                <c:pt idx="871">
                  <c:v>0.13593141075604054</c:v>
                </c:pt>
                <c:pt idx="872">
                  <c:v>0.13608729540140296</c:v>
                </c:pt>
                <c:pt idx="873">
                  <c:v>0.13624318004676539</c:v>
                </c:pt>
                <c:pt idx="874">
                  <c:v>0.13639906469212781</c:v>
                </c:pt>
                <c:pt idx="875">
                  <c:v>0.13655494933749027</c:v>
                </c:pt>
                <c:pt idx="876">
                  <c:v>0.13671083398285269</c:v>
                </c:pt>
                <c:pt idx="877">
                  <c:v>0.13686671862821512</c:v>
                </c:pt>
                <c:pt idx="878">
                  <c:v>0.13702260327357754</c:v>
                </c:pt>
                <c:pt idx="879">
                  <c:v>0.13717848791894</c:v>
                </c:pt>
                <c:pt idx="880">
                  <c:v>0.13733437256430242</c:v>
                </c:pt>
                <c:pt idx="881">
                  <c:v>0.13749025720966485</c:v>
                </c:pt>
                <c:pt idx="882">
                  <c:v>0.13764614185502727</c:v>
                </c:pt>
                <c:pt idx="883">
                  <c:v>0.13780202650038972</c:v>
                </c:pt>
                <c:pt idx="884">
                  <c:v>0.13795791114575215</c:v>
                </c:pt>
                <c:pt idx="885">
                  <c:v>0.13811379579111457</c:v>
                </c:pt>
                <c:pt idx="886">
                  <c:v>0.138269680436477</c:v>
                </c:pt>
                <c:pt idx="887">
                  <c:v>0.13842556508183945</c:v>
                </c:pt>
                <c:pt idx="888">
                  <c:v>0.13858144972720188</c:v>
                </c:pt>
                <c:pt idx="889">
                  <c:v>0.1387373343725643</c:v>
                </c:pt>
                <c:pt idx="890">
                  <c:v>0.13889321901792673</c:v>
                </c:pt>
                <c:pt idx="891">
                  <c:v>0.13904910366328915</c:v>
                </c:pt>
                <c:pt idx="892">
                  <c:v>0.13920498830865161</c:v>
                </c:pt>
                <c:pt idx="893">
                  <c:v>0.13936087295401403</c:v>
                </c:pt>
                <c:pt idx="894">
                  <c:v>0.13951675759937646</c:v>
                </c:pt>
                <c:pt idx="895">
                  <c:v>0.13967264224473888</c:v>
                </c:pt>
                <c:pt idx="896">
                  <c:v>0.13982852689010133</c:v>
                </c:pt>
                <c:pt idx="897">
                  <c:v>0.13998441153546376</c:v>
                </c:pt>
                <c:pt idx="898">
                  <c:v>0.14014029618082618</c:v>
                </c:pt>
                <c:pt idx="899">
                  <c:v>0.14029618082618861</c:v>
                </c:pt>
                <c:pt idx="900">
                  <c:v>0.14045206547155106</c:v>
                </c:pt>
                <c:pt idx="901">
                  <c:v>0.14060795011691349</c:v>
                </c:pt>
                <c:pt idx="902">
                  <c:v>0.14076383476227591</c:v>
                </c:pt>
                <c:pt idx="903">
                  <c:v>0.14091971940763834</c:v>
                </c:pt>
                <c:pt idx="904">
                  <c:v>0.14107560405300079</c:v>
                </c:pt>
                <c:pt idx="905">
                  <c:v>0.14123148869836322</c:v>
                </c:pt>
                <c:pt idx="906">
                  <c:v>0.14138737334372564</c:v>
                </c:pt>
                <c:pt idx="907">
                  <c:v>0.14154325798908807</c:v>
                </c:pt>
                <c:pt idx="908">
                  <c:v>0.14169914263445052</c:v>
                </c:pt>
                <c:pt idx="909">
                  <c:v>0.14185502727981295</c:v>
                </c:pt>
                <c:pt idx="910">
                  <c:v>0.14201091192517537</c:v>
                </c:pt>
                <c:pt idx="911">
                  <c:v>0.1421667965705378</c:v>
                </c:pt>
                <c:pt idx="912">
                  <c:v>0.14232268121590022</c:v>
                </c:pt>
                <c:pt idx="913">
                  <c:v>0.14247856586126267</c:v>
                </c:pt>
                <c:pt idx="914">
                  <c:v>0.1426344505066251</c:v>
                </c:pt>
                <c:pt idx="915">
                  <c:v>0.14279033515198752</c:v>
                </c:pt>
                <c:pt idx="916">
                  <c:v>0.14294621979734995</c:v>
                </c:pt>
                <c:pt idx="917">
                  <c:v>0.1431021044427124</c:v>
                </c:pt>
                <c:pt idx="918">
                  <c:v>0.14325798908807483</c:v>
                </c:pt>
                <c:pt idx="919">
                  <c:v>0.14341387373343725</c:v>
                </c:pt>
                <c:pt idx="920">
                  <c:v>0.14356975837879968</c:v>
                </c:pt>
                <c:pt idx="921">
                  <c:v>0.14372564302416213</c:v>
                </c:pt>
                <c:pt idx="922">
                  <c:v>0.14388152766952456</c:v>
                </c:pt>
                <c:pt idx="923">
                  <c:v>0.14403741231488698</c:v>
                </c:pt>
                <c:pt idx="924">
                  <c:v>0.14419329696024941</c:v>
                </c:pt>
                <c:pt idx="925">
                  <c:v>0.14434918160561186</c:v>
                </c:pt>
                <c:pt idx="926">
                  <c:v>0.14450506625097428</c:v>
                </c:pt>
                <c:pt idx="927">
                  <c:v>0.14466095089633671</c:v>
                </c:pt>
                <c:pt idx="928">
                  <c:v>0.14481683554169913</c:v>
                </c:pt>
                <c:pt idx="929">
                  <c:v>0.14497272018706159</c:v>
                </c:pt>
                <c:pt idx="930">
                  <c:v>0.14512860483242401</c:v>
                </c:pt>
                <c:pt idx="931">
                  <c:v>0.14528448947778644</c:v>
                </c:pt>
                <c:pt idx="932">
                  <c:v>0.14544037412314886</c:v>
                </c:pt>
                <c:pt idx="933">
                  <c:v>0.14559625876851129</c:v>
                </c:pt>
                <c:pt idx="934">
                  <c:v>0.14575214341387374</c:v>
                </c:pt>
                <c:pt idx="935">
                  <c:v>0.14590802805923617</c:v>
                </c:pt>
                <c:pt idx="936">
                  <c:v>0.14606391270459859</c:v>
                </c:pt>
                <c:pt idx="937">
                  <c:v>0.14621979734996102</c:v>
                </c:pt>
                <c:pt idx="938">
                  <c:v>0.14637568199532347</c:v>
                </c:pt>
                <c:pt idx="939">
                  <c:v>0.1465315666406859</c:v>
                </c:pt>
                <c:pt idx="940">
                  <c:v>0.14668745128604832</c:v>
                </c:pt>
                <c:pt idx="941">
                  <c:v>0.14684333593141075</c:v>
                </c:pt>
                <c:pt idx="942">
                  <c:v>0.1469992205767732</c:v>
                </c:pt>
                <c:pt idx="943">
                  <c:v>0.14715510522213562</c:v>
                </c:pt>
                <c:pt idx="944">
                  <c:v>0.14731098986749805</c:v>
                </c:pt>
                <c:pt idx="945">
                  <c:v>0.14746687451286047</c:v>
                </c:pt>
                <c:pt idx="946">
                  <c:v>0.14762275915822293</c:v>
                </c:pt>
                <c:pt idx="947">
                  <c:v>0.14777864380358535</c:v>
                </c:pt>
                <c:pt idx="948">
                  <c:v>0.14793452844894778</c:v>
                </c:pt>
                <c:pt idx="949">
                  <c:v>0.1480904130943102</c:v>
                </c:pt>
                <c:pt idx="950">
                  <c:v>0.14824629773967266</c:v>
                </c:pt>
                <c:pt idx="951">
                  <c:v>0.14840218238503508</c:v>
                </c:pt>
                <c:pt idx="952">
                  <c:v>0.14855806703039751</c:v>
                </c:pt>
                <c:pt idx="953">
                  <c:v>0.14871395167575993</c:v>
                </c:pt>
                <c:pt idx="954">
                  <c:v>0.14886983632112236</c:v>
                </c:pt>
                <c:pt idx="955">
                  <c:v>0.14902572096648481</c:v>
                </c:pt>
                <c:pt idx="956">
                  <c:v>0.14918160561184723</c:v>
                </c:pt>
                <c:pt idx="957">
                  <c:v>0.14933749025720966</c:v>
                </c:pt>
                <c:pt idx="958">
                  <c:v>0.14949337490257208</c:v>
                </c:pt>
                <c:pt idx="959">
                  <c:v>0.14964925954793454</c:v>
                </c:pt>
                <c:pt idx="960">
                  <c:v>0.14980514419329696</c:v>
                </c:pt>
                <c:pt idx="961">
                  <c:v>0.14996102883865939</c:v>
                </c:pt>
                <c:pt idx="962">
                  <c:v>0.15011691348402181</c:v>
                </c:pt>
                <c:pt idx="963">
                  <c:v>0.15027279812938427</c:v>
                </c:pt>
                <c:pt idx="964">
                  <c:v>0.15042868277474669</c:v>
                </c:pt>
                <c:pt idx="965">
                  <c:v>0.15058456742010912</c:v>
                </c:pt>
                <c:pt idx="966">
                  <c:v>0.15074045206547154</c:v>
                </c:pt>
                <c:pt idx="967">
                  <c:v>0.15089633671083399</c:v>
                </c:pt>
                <c:pt idx="968">
                  <c:v>0.15105222135619642</c:v>
                </c:pt>
                <c:pt idx="969">
                  <c:v>0.15120810600155885</c:v>
                </c:pt>
                <c:pt idx="970">
                  <c:v>0.15136399064692127</c:v>
                </c:pt>
                <c:pt idx="971">
                  <c:v>0.15151987529228372</c:v>
                </c:pt>
                <c:pt idx="972">
                  <c:v>0.15167575993764615</c:v>
                </c:pt>
                <c:pt idx="973">
                  <c:v>0.15183164458300857</c:v>
                </c:pt>
                <c:pt idx="974">
                  <c:v>0.151987529228371</c:v>
                </c:pt>
                <c:pt idx="975">
                  <c:v>0.15214341387373342</c:v>
                </c:pt>
                <c:pt idx="976">
                  <c:v>0.15229929851909588</c:v>
                </c:pt>
                <c:pt idx="977">
                  <c:v>0.1524551831644583</c:v>
                </c:pt>
                <c:pt idx="978">
                  <c:v>0.15261106780982073</c:v>
                </c:pt>
                <c:pt idx="979">
                  <c:v>0.15276695245518315</c:v>
                </c:pt>
                <c:pt idx="980">
                  <c:v>0.15292283710054561</c:v>
                </c:pt>
                <c:pt idx="981">
                  <c:v>0.15307872174590803</c:v>
                </c:pt>
                <c:pt idx="982">
                  <c:v>0.15323460639127046</c:v>
                </c:pt>
                <c:pt idx="983">
                  <c:v>0.15339049103663288</c:v>
                </c:pt>
                <c:pt idx="984">
                  <c:v>0.15354637568199533</c:v>
                </c:pt>
                <c:pt idx="985">
                  <c:v>0.15370226032735776</c:v>
                </c:pt>
                <c:pt idx="986">
                  <c:v>0.15385814497272018</c:v>
                </c:pt>
                <c:pt idx="987">
                  <c:v>0.15401402961808261</c:v>
                </c:pt>
                <c:pt idx="988">
                  <c:v>0.15416991426344506</c:v>
                </c:pt>
                <c:pt idx="989">
                  <c:v>0.15432579890880749</c:v>
                </c:pt>
                <c:pt idx="990">
                  <c:v>0.15448168355416991</c:v>
                </c:pt>
                <c:pt idx="991">
                  <c:v>0.15463756819953234</c:v>
                </c:pt>
                <c:pt idx="992">
                  <c:v>0.15479345284489479</c:v>
                </c:pt>
                <c:pt idx="993">
                  <c:v>0.15494933749025722</c:v>
                </c:pt>
                <c:pt idx="994">
                  <c:v>0.15510522213561964</c:v>
                </c:pt>
                <c:pt idx="995">
                  <c:v>0.15526110678098207</c:v>
                </c:pt>
                <c:pt idx="996">
                  <c:v>0.15541699142634449</c:v>
                </c:pt>
                <c:pt idx="997">
                  <c:v>0.15557287607170694</c:v>
                </c:pt>
                <c:pt idx="998">
                  <c:v>0.15572876071706937</c:v>
                </c:pt>
                <c:pt idx="999">
                  <c:v>0.1558846453624318</c:v>
                </c:pt>
                <c:pt idx="1000">
                  <c:v>0.15604053000779422</c:v>
                </c:pt>
                <c:pt idx="1001">
                  <c:v>0.15619641465315667</c:v>
                </c:pt>
                <c:pt idx="1002">
                  <c:v>0.1563522992985191</c:v>
                </c:pt>
                <c:pt idx="1003">
                  <c:v>0.15650818394388152</c:v>
                </c:pt>
                <c:pt idx="1004">
                  <c:v>0.15666406858924395</c:v>
                </c:pt>
                <c:pt idx="1005">
                  <c:v>0.1568199532346064</c:v>
                </c:pt>
                <c:pt idx="1006">
                  <c:v>0.15697583787996883</c:v>
                </c:pt>
                <c:pt idx="1007">
                  <c:v>0.15713172252533125</c:v>
                </c:pt>
                <c:pt idx="1008">
                  <c:v>0.15728760717069368</c:v>
                </c:pt>
                <c:pt idx="1009">
                  <c:v>0.15744349181605613</c:v>
                </c:pt>
                <c:pt idx="1010">
                  <c:v>0.15759937646141856</c:v>
                </c:pt>
                <c:pt idx="1011">
                  <c:v>0.15775526110678098</c:v>
                </c:pt>
                <c:pt idx="1012">
                  <c:v>0.15791114575214341</c:v>
                </c:pt>
                <c:pt idx="1013">
                  <c:v>0.15806703039750586</c:v>
                </c:pt>
                <c:pt idx="1014">
                  <c:v>0.15822291504286828</c:v>
                </c:pt>
                <c:pt idx="1015">
                  <c:v>0.15837879968823071</c:v>
                </c:pt>
                <c:pt idx="1016">
                  <c:v>0.15853468433359313</c:v>
                </c:pt>
                <c:pt idx="1017">
                  <c:v>0.15869056897895556</c:v>
                </c:pt>
                <c:pt idx="1018">
                  <c:v>0.15884645362431801</c:v>
                </c:pt>
                <c:pt idx="1019">
                  <c:v>0.15900233826968044</c:v>
                </c:pt>
                <c:pt idx="1020">
                  <c:v>0.15915822291504286</c:v>
                </c:pt>
                <c:pt idx="1021">
                  <c:v>0.15931410756040529</c:v>
                </c:pt>
                <c:pt idx="1022">
                  <c:v>0.15946999220576774</c:v>
                </c:pt>
                <c:pt idx="1023">
                  <c:v>0.15962587685113017</c:v>
                </c:pt>
                <c:pt idx="1024">
                  <c:v>0.15978176149649259</c:v>
                </c:pt>
                <c:pt idx="1025">
                  <c:v>0.15993764614185502</c:v>
                </c:pt>
                <c:pt idx="1026">
                  <c:v>0.16009353078721747</c:v>
                </c:pt>
                <c:pt idx="1027">
                  <c:v>0.16024941543257989</c:v>
                </c:pt>
                <c:pt idx="1028">
                  <c:v>0.16040530007794232</c:v>
                </c:pt>
                <c:pt idx="1029">
                  <c:v>0.16056118472330475</c:v>
                </c:pt>
                <c:pt idx="1030">
                  <c:v>0.1607170693686672</c:v>
                </c:pt>
                <c:pt idx="1031">
                  <c:v>0.16087295401402962</c:v>
                </c:pt>
                <c:pt idx="1032">
                  <c:v>0.16102883865939205</c:v>
                </c:pt>
                <c:pt idx="1033">
                  <c:v>0.16118472330475447</c:v>
                </c:pt>
                <c:pt idx="1034">
                  <c:v>0.16134060795011693</c:v>
                </c:pt>
                <c:pt idx="1035">
                  <c:v>0.16149649259547935</c:v>
                </c:pt>
                <c:pt idx="1036">
                  <c:v>0.16165237724084178</c:v>
                </c:pt>
                <c:pt idx="1037">
                  <c:v>0.1618082618862042</c:v>
                </c:pt>
                <c:pt idx="1038">
                  <c:v>0.16196414653156663</c:v>
                </c:pt>
                <c:pt idx="1039">
                  <c:v>0.16212003117692908</c:v>
                </c:pt>
                <c:pt idx="1040">
                  <c:v>0.16227591582229151</c:v>
                </c:pt>
                <c:pt idx="1041">
                  <c:v>0.16243180046765393</c:v>
                </c:pt>
                <c:pt idx="1042">
                  <c:v>0.16258768511301636</c:v>
                </c:pt>
                <c:pt idx="1043">
                  <c:v>0.16274356975837881</c:v>
                </c:pt>
                <c:pt idx="1044">
                  <c:v>0.16289945440374123</c:v>
                </c:pt>
                <c:pt idx="1045">
                  <c:v>0.16305533904910366</c:v>
                </c:pt>
                <c:pt idx="1046">
                  <c:v>0.16321122369446608</c:v>
                </c:pt>
                <c:pt idx="1047">
                  <c:v>0.16336710833982854</c:v>
                </c:pt>
                <c:pt idx="1048">
                  <c:v>0.16352299298519096</c:v>
                </c:pt>
                <c:pt idx="1049">
                  <c:v>0.16367887763055339</c:v>
                </c:pt>
                <c:pt idx="1050">
                  <c:v>0.16383476227591581</c:v>
                </c:pt>
                <c:pt idx="1051">
                  <c:v>0.16399064692127827</c:v>
                </c:pt>
                <c:pt idx="1052">
                  <c:v>0.16414653156664069</c:v>
                </c:pt>
                <c:pt idx="1053">
                  <c:v>0.16430241621200312</c:v>
                </c:pt>
                <c:pt idx="1054">
                  <c:v>0.16445830085736554</c:v>
                </c:pt>
                <c:pt idx="1055">
                  <c:v>0.16461418550272799</c:v>
                </c:pt>
                <c:pt idx="1056">
                  <c:v>0.16477007014809042</c:v>
                </c:pt>
                <c:pt idx="1057">
                  <c:v>0.16492595479345284</c:v>
                </c:pt>
                <c:pt idx="1058">
                  <c:v>0.16508183943881527</c:v>
                </c:pt>
                <c:pt idx="1059">
                  <c:v>0.1652377240841777</c:v>
                </c:pt>
                <c:pt idx="1060">
                  <c:v>0.16539360872954015</c:v>
                </c:pt>
                <c:pt idx="1061">
                  <c:v>0.16554949337490257</c:v>
                </c:pt>
                <c:pt idx="1062">
                  <c:v>0.165705378020265</c:v>
                </c:pt>
                <c:pt idx="1063">
                  <c:v>0.16586126266562742</c:v>
                </c:pt>
                <c:pt idx="1064">
                  <c:v>0.16601714731098988</c:v>
                </c:pt>
                <c:pt idx="1065">
                  <c:v>0.1661730319563523</c:v>
                </c:pt>
                <c:pt idx="1066">
                  <c:v>0.16632891660171473</c:v>
                </c:pt>
                <c:pt idx="1067">
                  <c:v>0.16648480124707715</c:v>
                </c:pt>
                <c:pt idx="1068">
                  <c:v>0.16664068589243961</c:v>
                </c:pt>
                <c:pt idx="1069">
                  <c:v>0.16679657053780203</c:v>
                </c:pt>
                <c:pt idx="1070">
                  <c:v>0.16695245518316446</c:v>
                </c:pt>
                <c:pt idx="1071">
                  <c:v>0.16710833982852688</c:v>
                </c:pt>
                <c:pt idx="1072">
                  <c:v>0.16726422447388933</c:v>
                </c:pt>
                <c:pt idx="1073">
                  <c:v>0.16742010911925176</c:v>
                </c:pt>
                <c:pt idx="1074">
                  <c:v>0.16757599376461418</c:v>
                </c:pt>
                <c:pt idx="1075">
                  <c:v>0.16773187840997661</c:v>
                </c:pt>
                <c:pt idx="1076">
                  <c:v>0.16788776305533906</c:v>
                </c:pt>
                <c:pt idx="1077">
                  <c:v>0.16804364770070149</c:v>
                </c:pt>
                <c:pt idx="1078">
                  <c:v>0.16819953234606391</c:v>
                </c:pt>
                <c:pt idx="1079">
                  <c:v>0.16835541699142634</c:v>
                </c:pt>
                <c:pt idx="1080">
                  <c:v>0.16851130163678876</c:v>
                </c:pt>
                <c:pt idx="1081">
                  <c:v>0.16866718628215122</c:v>
                </c:pt>
                <c:pt idx="1082">
                  <c:v>0.16882307092751364</c:v>
                </c:pt>
                <c:pt idx="1083">
                  <c:v>0.16897895557287607</c:v>
                </c:pt>
                <c:pt idx="1084">
                  <c:v>0.16913484021823849</c:v>
                </c:pt>
                <c:pt idx="1085">
                  <c:v>0.16929072486360094</c:v>
                </c:pt>
                <c:pt idx="1086">
                  <c:v>0.16944660950896337</c:v>
                </c:pt>
                <c:pt idx="1087">
                  <c:v>0.16960249415432579</c:v>
                </c:pt>
                <c:pt idx="1088">
                  <c:v>0.16975837879968822</c:v>
                </c:pt>
                <c:pt idx="1089">
                  <c:v>0.16991426344505067</c:v>
                </c:pt>
                <c:pt idx="1090">
                  <c:v>0.1700701480904131</c:v>
                </c:pt>
                <c:pt idx="1091">
                  <c:v>0.17022603273577552</c:v>
                </c:pt>
                <c:pt idx="1092">
                  <c:v>0.17038191738113795</c:v>
                </c:pt>
                <c:pt idx="1093">
                  <c:v>0.1705378020265004</c:v>
                </c:pt>
                <c:pt idx="1094">
                  <c:v>0.17069368667186283</c:v>
                </c:pt>
                <c:pt idx="1095">
                  <c:v>0.17084957131722525</c:v>
                </c:pt>
                <c:pt idx="1096">
                  <c:v>0.17100545596258768</c:v>
                </c:pt>
                <c:pt idx="1097">
                  <c:v>0.17116134060795013</c:v>
                </c:pt>
                <c:pt idx="1098">
                  <c:v>0.17131722525331256</c:v>
                </c:pt>
                <c:pt idx="1099">
                  <c:v>0.17147310989867498</c:v>
                </c:pt>
                <c:pt idx="1100">
                  <c:v>0.17162899454403741</c:v>
                </c:pt>
                <c:pt idx="1101">
                  <c:v>0.17178487918939983</c:v>
                </c:pt>
                <c:pt idx="1102">
                  <c:v>0.17194076383476228</c:v>
                </c:pt>
                <c:pt idx="1103">
                  <c:v>0.17209664848012471</c:v>
                </c:pt>
                <c:pt idx="1104">
                  <c:v>0.17225253312548713</c:v>
                </c:pt>
                <c:pt idx="1105">
                  <c:v>0.17240841777084956</c:v>
                </c:pt>
                <c:pt idx="1106">
                  <c:v>0.17256430241621201</c:v>
                </c:pt>
                <c:pt idx="1107">
                  <c:v>0.17272018706157444</c:v>
                </c:pt>
                <c:pt idx="1108">
                  <c:v>0.17287607170693686</c:v>
                </c:pt>
                <c:pt idx="1109">
                  <c:v>0.17303195635229929</c:v>
                </c:pt>
                <c:pt idx="1110">
                  <c:v>0.17318784099766174</c:v>
                </c:pt>
                <c:pt idx="1111">
                  <c:v>0.17334372564302417</c:v>
                </c:pt>
                <c:pt idx="1112">
                  <c:v>0.17349961028838659</c:v>
                </c:pt>
                <c:pt idx="1113">
                  <c:v>0.17365549493374902</c:v>
                </c:pt>
                <c:pt idx="1114">
                  <c:v>0.17381137957911147</c:v>
                </c:pt>
                <c:pt idx="1115">
                  <c:v>0.17396726422447389</c:v>
                </c:pt>
                <c:pt idx="1116">
                  <c:v>0.17412314886983632</c:v>
                </c:pt>
                <c:pt idx="1117">
                  <c:v>0.17427903351519874</c:v>
                </c:pt>
                <c:pt idx="1118">
                  <c:v>0.1744349181605612</c:v>
                </c:pt>
                <c:pt idx="1119">
                  <c:v>0.17459080280592362</c:v>
                </c:pt>
                <c:pt idx="1120">
                  <c:v>0.17474668745128605</c:v>
                </c:pt>
                <c:pt idx="1121">
                  <c:v>0.17490257209664847</c:v>
                </c:pt>
                <c:pt idx="1122">
                  <c:v>0.1750584567420109</c:v>
                </c:pt>
                <c:pt idx="1123">
                  <c:v>0.17521434138737335</c:v>
                </c:pt>
                <c:pt idx="1124">
                  <c:v>0.17537022603273578</c:v>
                </c:pt>
                <c:pt idx="1125">
                  <c:v>0.1755261106780982</c:v>
                </c:pt>
                <c:pt idx="1126">
                  <c:v>0.17568199532346063</c:v>
                </c:pt>
                <c:pt idx="1127">
                  <c:v>0.17583787996882308</c:v>
                </c:pt>
                <c:pt idx="1128">
                  <c:v>0.1759937646141855</c:v>
                </c:pt>
                <c:pt idx="1129">
                  <c:v>0.17614964925954793</c:v>
                </c:pt>
                <c:pt idx="1130">
                  <c:v>0.17630553390491036</c:v>
                </c:pt>
                <c:pt idx="1131">
                  <c:v>0.17646141855027281</c:v>
                </c:pt>
                <c:pt idx="1132">
                  <c:v>0.17661730319563523</c:v>
                </c:pt>
                <c:pt idx="1133">
                  <c:v>0.17677318784099766</c:v>
                </c:pt>
                <c:pt idx="1134">
                  <c:v>0.17692907248636008</c:v>
                </c:pt>
                <c:pt idx="1135">
                  <c:v>0.17708495713172254</c:v>
                </c:pt>
                <c:pt idx="1136">
                  <c:v>0.17724084177708496</c:v>
                </c:pt>
                <c:pt idx="1137">
                  <c:v>0.17739672642244739</c:v>
                </c:pt>
                <c:pt idx="1138">
                  <c:v>0.17755261106780981</c:v>
                </c:pt>
                <c:pt idx="1139">
                  <c:v>0.17770849571317227</c:v>
                </c:pt>
                <c:pt idx="1140">
                  <c:v>0.17786438035853469</c:v>
                </c:pt>
                <c:pt idx="1141">
                  <c:v>0.17802026500389712</c:v>
                </c:pt>
                <c:pt idx="1142">
                  <c:v>0.17817614964925954</c:v>
                </c:pt>
                <c:pt idx="1143">
                  <c:v>0.17833203429462197</c:v>
                </c:pt>
                <c:pt idx="1144">
                  <c:v>0.17848791893998442</c:v>
                </c:pt>
                <c:pt idx="1145">
                  <c:v>0.17864380358534684</c:v>
                </c:pt>
                <c:pt idx="1146">
                  <c:v>0.17879968823070927</c:v>
                </c:pt>
                <c:pt idx="1147">
                  <c:v>0.17895557287607169</c:v>
                </c:pt>
                <c:pt idx="1148">
                  <c:v>0.17911145752143415</c:v>
                </c:pt>
                <c:pt idx="1149">
                  <c:v>0.17926734216679657</c:v>
                </c:pt>
                <c:pt idx="1150">
                  <c:v>0.179423226812159</c:v>
                </c:pt>
                <c:pt idx="1151">
                  <c:v>0.17957911145752142</c:v>
                </c:pt>
                <c:pt idx="1152">
                  <c:v>0.17973499610288388</c:v>
                </c:pt>
                <c:pt idx="1153">
                  <c:v>0.1798908807482463</c:v>
                </c:pt>
                <c:pt idx="1154">
                  <c:v>0.18004676539360873</c:v>
                </c:pt>
                <c:pt idx="1155">
                  <c:v>0.18020265003897115</c:v>
                </c:pt>
                <c:pt idx="1156">
                  <c:v>0.1803585346843336</c:v>
                </c:pt>
                <c:pt idx="1157">
                  <c:v>0.18051441932969603</c:v>
                </c:pt>
                <c:pt idx="1158">
                  <c:v>0.18067030397505845</c:v>
                </c:pt>
                <c:pt idx="1159">
                  <c:v>0.18082618862042088</c:v>
                </c:pt>
                <c:pt idx="1160">
                  <c:v>0.18098207326578333</c:v>
                </c:pt>
                <c:pt idx="1161">
                  <c:v>0.18113795791114576</c:v>
                </c:pt>
                <c:pt idx="1162">
                  <c:v>0.18129384255650818</c:v>
                </c:pt>
                <c:pt idx="1163">
                  <c:v>0.18144972720187061</c:v>
                </c:pt>
                <c:pt idx="1164">
                  <c:v>0.18160561184723303</c:v>
                </c:pt>
                <c:pt idx="1165">
                  <c:v>0.18176149649259549</c:v>
                </c:pt>
                <c:pt idx="1166">
                  <c:v>0.18191738113795791</c:v>
                </c:pt>
                <c:pt idx="1167">
                  <c:v>0.18207326578332034</c:v>
                </c:pt>
                <c:pt idx="1168">
                  <c:v>0.18222915042868276</c:v>
                </c:pt>
                <c:pt idx="1169">
                  <c:v>0.18238503507404522</c:v>
                </c:pt>
                <c:pt idx="1170">
                  <c:v>0.18254091971940764</c:v>
                </c:pt>
                <c:pt idx="1171">
                  <c:v>0.18269680436477007</c:v>
                </c:pt>
                <c:pt idx="1172">
                  <c:v>0.18285268901013249</c:v>
                </c:pt>
                <c:pt idx="1173">
                  <c:v>0.18300857365549494</c:v>
                </c:pt>
                <c:pt idx="1174">
                  <c:v>0.18316445830085737</c:v>
                </c:pt>
                <c:pt idx="1175">
                  <c:v>0.18332034294621979</c:v>
                </c:pt>
                <c:pt idx="1176">
                  <c:v>0.18347622759158222</c:v>
                </c:pt>
                <c:pt idx="1177">
                  <c:v>0.18363211223694467</c:v>
                </c:pt>
                <c:pt idx="1178">
                  <c:v>0.1837879968823071</c:v>
                </c:pt>
                <c:pt idx="1179">
                  <c:v>0.18394388152766952</c:v>
                </c:pt>
                <c:pt idx="1180">
                  <c:v>0.18409976617303195</c:v>
                </c:pt>
                <c:pt idx="1181">
                  <c:v>0.1842556508183944</c:v>
                </c:pt>
                <c:pt idx="1182">
                  <c:v>0.18441153546375683</c:v>
                </c:pt>
                <c:pt idx="1183">
                  <c:v>0.18456742010911925</c:v>
                </c:pt>
                <c:pt idx="1184">
                  <c:v>0.18472330475448168</c:v>
                </c:pt>
                <c:pt idx="1185">
                  <c:v>0.1848791893998441</c:v>
                </c:pt>
                <c:pt idx="1186">
                  <c:v>0.18503507404520655</c:v>
                </c:pt>
                <c:pt idx="1187">
                  <c:v>0.18519095869056898</c:v>
                </c:pt>
                <c:pt idx="1188">
                  <c:v>0.1853468433359314</c:v>
                </c:pt>
                <c:pt idx="1189">
                  <c:v>0.18550272798129383</c:v>
                </c:pt>
                <c:pt idx="1190">
                  <c:v>0.18565861262665628</c:v>
                </c:pt>
                <c:pt idx="1191">
                  <c:v>0.18581449727201871</c:v>
                </c:pt>
                <c:pt idx="1192">
                  <c:v>0.18597038191738113</c:v>
                </c:pt>
                <c:pt idx="1193">
                  <c:v>0.18612626656274356</c:v>
                </c:pt>
                <c:pt idx="1194">
                  <c:v>0.18628215120810601</c:v>
                </c:pt>
                <c:pt idx="1195">
                  <c:v>0.18643803585346844</c:v>
                </c:pt>
                <c:pt idx="1196">
                  <c:v>0.18659392049883086</c:v>
                </c:pt>
                <c:pt idx="1197">
                  <c:v>0.18674980514419329</c:v>
                </c:pt>
                <c:pt idx="1198">
                  <c:v>0.18690568978955574</c:v>
                </c:pt>
                <c:pt idx="1199">
                  <c:v>0.18706157443491817</c:v>
                </c:pt>
                <c:pt idx="1200">
                  <c:v>0.18721745908028059</c:v>
                </c:pt>
                <c:pt idx="1201">
                  <c:v>0.18737334372564302</c:v>
                </c:pt>
                <c:pt idx="1202">
                  <c:v>0.18752922837100547</c:v>
                </c:pt>
                <c:pt idx="1203">
                  <c:v>0.18768511301636789</c:v>
                </c:pt>
                <c:pt idx="1204">
                  <c:v>0.18784099766173032</c:v>
                </c:pt>
                <c:pt idx="1205">
                  <c:v>0.18799688230709274</c:v>
                </c:pt>
                <c:pt idx="1206">
                  <c:v>0.18815276695245517</c:v>
                </c:pt>
                <c:pt idx="1207">
                  <c:v>0.18830865159781762</c:v>
                </c:pt>
                <c:pt idx="1208">
                  <c:v>0.18846453624318005</c:v>
                </c:pt>
                <c:pt idx="1209">
                  <c:v>0.18862042088854247</c:v>
                </c:pt>
                <c:pt idx="1210">
                  <c:v>0.1887763055339049</c:v>
                </c:pt>
                <c:pt idx="1211">
                  <c:v>0.18893219017926735</c:v>
                </c:pt>
                <c:pt idx="1212">
                  <c:v>0.18908807482462978</c:v>
                </c:pt>
                <c:pt idx="1213">
                  <c:v>0.1892439594699922</c:v>
                </c:pt>
                <c:pt idx="1214">
                  <c:v>0.18939984411535463</c:v>
                </c:pt>
                <c:pt idx="1215">
                  <c:v>0.18955572876071708</c:v>
                </c:pt>
                <c:pt idx="1216">
                  <c:v>0.1897116134060795</c:v>
                </c:pt>
                <c:pt idx="1217">
                  <c:v>0.18986749805144193</c:v>
                </c:pt>
                <c:pt idx="1218">
                  <c:v>0.19002338269680435</c:v>
                </c:pt>
                <c:pt idx="1219">
                  <c:v>0.19017926734216681</c:v>
                </c:pt>
                <c:pt idx="1220">
                  <c:v>0.19033515198752923</c:v>
                </c:pt>
                <c:pt idx="1221">
                  <c:v>0.19049103663289166</c:v>
                </c:pt>
                <c:pt idx="1222">
                  <c:v>0.19064692127825408</c:v>
                </c:pt>
                <c:pt idx="1223">
                  <c:v>0.19080280592361654</c:v>
                </c:pt>
                <c:pt idx="1224">
                  <c:v>0.19095869056897896</c:v>
                </c:pt>
                <c:pt idx="1225">
                  <c:v>0.19111457521434139</c:v>
                </c:pt>
                <c:pt idx="1226">
                  <c:v>0.19127045985970381</c:v>
                </c:pt>
                <c:pt idx="1227">
                  <c:v>0.19142634450506624</c:v>
                </c:pt>
                <c:pt idx="1228">
                  <c:v>0.19158222915042869</c:v>
                </c:pt>
                <c:pt idx="1229">
                  <c:v>0.19173811379579112</c:v>
                </c:pt>
                <c:pt idx="1230">
                  <c:v>0.19189399844115354</c:v>
                </c:pt>
                <c:pt idx="1231">
                  <c:v>0.19204988308651597</c:v>
                </c:pt>
                <c:pt idx="1232">
                  <c:v>0.19220576773187842</c:v>
                </c:pt>
                <c:pt idx="1233">
                  <c:v>0.19236165237724084</c:v>
                </c:pt>
                <c:pt idx="1234">
                  <c:v>0.19251753702260327</c:v>
                </c:pt>
                <c:pt idx="1235">
                  <c:v>0.19267342166796569</c:v>
                </c:pt>
                <c:pt idx="1236">
                  <c:v>0.19282930631332815</c:v>
                </c:pt>
                <c:pt idx="1237">
                  <c:v>0.19298519095869057</c:v>
                </c:pt>
                <c:pt idx="1238">
                  <c:v>0.193141075604053</c:v>
                </c:pt>
                <c:pt idx="1239">
                  <c:v>0.19329696024941542</c:v>
                </c:pt>
                <c:pt idx="1240">
                  <c:v>0.19345284489477788</c:v>
                </c:pt>
                <c:pt idx="1241">
                  <c:v>0.1936087295401403</c:v>
                </c:pt>
                <c:pt idx="1242">
                  <c:v>0.19376461418550273</c:v>
                </c:pt>
                <c:pt idx="1243">
                  <c:v>0.19392049883086515</c:v>
                </c:pt>
                <c:pt idx="1244">
                  <c:v>0.1940763834762276</c:v>
                </c:pt>
                <c:pt idx="1245">
                  <c:v>0.19423226812159003</c:v>
                </c:pt>
                <c:pt idx="1246">
                  <c:v>0.19438815276695245</c:v>
                </c:pt>
                <c:pt idx="1247">
                  <c:v>0.19454403741231488</c:v>
                </c:pt>
                <c:pt idx="1248">
                  <c:v>0.19469992205767733</c:v>
                </c:pt>
                <c:pt idx="1249">
                  <c:v>0.19485580670303976</c:v>
                </c:pt>
                <c:pt idx="1250">
                  <c:v>0.19501169134840218</c:v>
                </c:pt>
                <c:pt idx="1251">
                  <c:v>0.19516757599376461</c:v>
                </c:pt>
                <c:pt idx="1252">
                  <c:v>0.19532346063912703</c:v>
                </c:pt>
                <c:pt idx="1253">
                  <c:v>0.19547934528448949</c:v>
                </c:pt>
                <c:pt idx="1254">
                  <c:v>0.19563522992985191</c:v>
                </c:pt>
                <c:pt idx="1255">
                  <c:v>0.19579111457521434</c:v>
                </c:pt>
                <c:pt idx="1256">
                  <c:v>0.19594699922057676</c:v>
                </c:pt>
                <c:pt idx="1257">
                  <c:v>0.19610288386593921</c:v>
                </c:pt>
                <c:pt idx="1258">
                  <c:v>0.19625876851130164</c:v>
                </c:pt>
                <c:pt idx="1259">
                  <c:v>0.19641465315666407</c:v>
                </c:pt>
                <c:pt idx="1260">
                  <c:v>0.19657053780202649</c:v>
                </c:pt>
                <c:pt idx="1261">
                  <c:v>0.19672642244738894</c:v>
                </c:pt>
                <c:pt idx="1262">
                  <c:v>0.19688230709275137</c:v>
                </c:pt>
                <c:pt idx="1263">
                  <c:v>0.19703819173811379</c:v>
                </c:pt>
                <c:pt idx="1264">
                  <c:v>0.19719407638347622</c:v>
                </c:pt>
                <c:pt idx="1265">
                  <c:v>0.19734996102883867</c:v>
                </c:pt>
                <c:pt idx="1266">
                  <c:v>0.1975058456742011</c:v>
                </c:pt>
                <c:pt idx="1267">
                  <c:v>0.19766173031956352</c:v>
                </c:pt>
                <c:pt idx="1268">
                  <c:v>0.19781761496492595</c:v>
                </c:pt>
                <c:pt idx="1269">
                  <c:v>0.1979734996102884</c:v>
                </c:pt>
                <c:pt idx="1270">
                  <c:v>0.19812938425565083</c:v>
                </c:pt>
                <c:pt idx="1271">
                  <c:v>0.19828526890101325</c:v>
                </c:pt>
                <c:pt idx="1272">
                  <c:v>0.19844115354637568</c:v>
                </c:pt>
                <c:pt idx="1273">
                  <c:v>0.1985970381917381</c:v>
                </c:pt>
                <c:pt idx="1274">
                  <c:v>0.19875292283710055</c:v>
                </c:pt>
                <c:pt idx="1275">
                  <c:v>0.19890880748246298</c:v>
                </c:pt>
                <c:pt idx="1276">
                  <c:v>0.1990646921278254</c:v>
                </c:pt>
                <c:pt idx="1277">
                  <c:v>0.19922057677318783</c:v>
                </c:pt>
                <c:pt idx="1278">
                  <c:v>0.19937646141855028</c:v>
                </c:pt>
                <c:pt idx="1279">
                  <c:v>0.19953234606391271</c:v>
                </c:pt>
                <c:pt idx="1280">
                  <c:v>0.19968823070927513</c:v>
                </c:pt>
                <c:pt idx="1281">
                  <c:v>0.19984411535463756</c:v>
                </c:pt>
                <c:pt idx="1282">
                  <c:v>0.2</c:v>
                </c:pt>
                <c:pt idx="1283">
                  <c:v>0.20015588464536244</c:v>
                </c:pt>
                <c:pt idx="1284">
                  <c:v>0.20031176929072486</c:v>
                </c:pt>
                <c:pt idx="1285">
                  <c:v>0.20046765393608729</c:v>
                </c:pt>
                <c:pt idx="1286">
                  <c:v>0.20062353858144974</c:v>
                </c:pt>
                <c:pt idx="1287">
                  <c:v>0.20077942322681216</c:v>
                </c:pt>
                <c:pt idx="1288">
                  <c:v>0.20093530787217459</c:v>
                </c:pt>
                <c:pt idx="1289">
                  <c:v>0.20109119251753702</c:v>
                </c:pt>
                <c:pt idx="1290">
                  <c:v>0.20124707716289947</c:v>
                </c:pt>
                <c:pt idx="1291">
                  <c:v>0.20140296180826189</c:v>
                </c:pt>
                <c:pt idx="1292">
                  <c:v>0.20155884645362432</c:v>
                </c:pt>
                <c:pt idx="1293">
                  <c:v>0.20171473109898674</c:v>
                </c:pt>
                <c:pt idx="1294">
                  <c:v>0.20187061574434917</c:v>
                </c:pt>
                <c:pt idx="1295">
                  <c:v>0.20202650038971162</c:v>
                </c:pt>
                <c:pt idx="1296">
                  <c:v>0.20218238503507405</c:v>
                </c:pt>
                <c:pt idx="1297">
                  <c:v>0.20233826968043647</c:v>
                </c:pt>
                <c:pt idx="1298">
                  <c:v>0.2024941543257989</c:v>
                </c:pt>
                <c:pt idx="1299">
                  <c:v>0.20265003897116135</c:v>
                </c:pt>
                <c:pt idx="1300">
                  <c:v>0.20280592361652378</c:v>
                </c:pt>
                <c:pt idx="1301">
                  <c:v>0.2029618082618862</c:v>
                </c:pt>
                <c:pt idx="1302">
                  <c:v>0.20311769290724863</c:v>
                </c:pt>
                <c:pt idx="1303">
                  <c:v>0.20327357755261108</c:v>
                </c:pt>
                <c:pt idx="1304">
                  <c:v>0.2034294621979735</c:v>
                </c:pt>
                <c:pt idx="1305">
                  <c:v>0.20358534684333593</c:v>
                </c:pt>
                <c:pt idx="1306">
                  <c:v>0.20374123148869835</c:v>
                </c:pt>
                <c:pt idx="1307">
                  <c:v>0.20389711613406081</c:v>
                </c:pt>
                <c:pt idx="1308">
                  <c:v>0.20405300077942323</c:v>
                </c:pt>
                <c:pt idx="1309">
                  <c:v>0.20420888542478566</c:v>
                </c:pt>
                <c:pt idx="1310">
                  <c:v>0.20436477007014808</c:v>
                </c:pt>
                <c:pt idx="1311">
                  <c:v>0.20452065471551054</c:v>
                </c:pt>
                <c:pt idx="1312">
                  <c:v>0.20467653936087296</c:v>
                </c:pt>
                <c:pt idx="1313">
                  <c:v>0.20483242400623539</c:v>
                </c:pt>
                <c:pt idx="1314">
                  <c:v>0.20498830865159781</c:v>
                </c:pt>
                <c:pt idx="1315">
                  <c:v>0.20514419329696024</c:v>
                </c:pt>
                <c:pt idx="1316">
                  <c:v>0.20530007794232269</c:v>
                </c:pt>
                <c:pt idx="1317">
                  <c:v>0.20545596258768511</c:v>
                </c:pt>
                <c:pt idx="1318">
                  <c:v>0.20561184723304754</c:v>
                </c:pt>
                <c:pt idx="1319">
                  <c:v>0.20576773187840997</c:v>
                </c:pt>
                <c:pt idx="1320">
                  <c:v>0.20592361652377242</c:v>
                </c:pt>
                <c:pt idx="1321">
                  <c:v>0.20607950116913484</c:v>
                </c:pt>
                <c:pt idx="1322">
                  <c:v>0.20623538581449727</c:v>
                </c:pt>
                <c:pt idx="1323">
                  <c:v>0.20639127045985969</c:v>
                </c:pt>
                <c:pt idx="1324">
                  <c:v>0.20654715510522215</c:v>
                </c:pt>
                <c:pt idx="1325">
                  <c:v>0.20670303975058457</c:v>
                </c:pt>
                <c:pt idx="1326">
                  <c:v>0.206858924395947</c:v>
                </c:pt>
                <c:pt idx="1327">
                  <c:v>0.20701480904130942</c:v>
                </c:pt>
                <c:pt idx="1328">
                  <c:v>0.20717069368667188</c:v>
                </c:pt>
                <c:pt idx="1329">
                  <c:v>0.2073265783320343</c:v>
                </c:pt>
                <c:pt idx="1330">
                  <c:v>0.20748246297739673</c:v>
                </c:pt>
                <c:pt idx="1331">
                  <c:v>0.20763834762275915</c:v>
                </c:pt>
                <c:pt idx="1332">
                  <c:v>0.2077942322681216</c:v>
                </c:pt>
                <c:pt idx="1333">
                  <c:v>0.20795011691348403</c:v>
                </c:pt>
                <c:pt idx="1334">
                  <c:v>0.20810600155884645</c:v>
                </c:pt>
                <c:pt idx="1335">
                  <c:v>0.20826188620420888</c:v>
                </c:pt>
                <c:pt idx="1336">
                  <c:v>0.2084177708495713</c:v>
                </c:pt>
                <c:pt idx="1337">
                  <c:v>0.20857365549493376</c:v>
                </c:pt>
                <c:pt idx="1338">
                  <c:v>0.20872954014029618</c:v>
                </c:pt>
                <c:pt idx="1339">
                  <c:v>0.20888542478565861</c:v>
                </c:pt>
                <c:pt idx="1340">
                  <c:v>0.20904130943102103</c:v>
                </c:pt>
                <c:pt idx="1341">
                  <c:v>0.20919719407638349</c:v>
                </c:pt>
                <c:pt idx="1342">
                  <c:v>0.20935307872174591</c:v>
                </c:pt>
                <c:pt idx="1343">
                  <c:v>0.20950896336710834</c:v>
                </c:pt>
                <c:pt idx="1344">
                  <c:v>0.20966484801247076</c:v>
                </c:pt>
                <c:pt idx="1345">
                  <c:v>0.20982073265783321</c:v>
                </c:pt>
                <c:pt idx="1346">
                  <c:v>0.20997661730319564</c:v>
                </c:pt>
                <c:pt idx="1347">
                  <c:v>0.21013250194855806</c:v>
                </c:pt>
                <c:pt idx="1348">
                  <c:v>0.21028838659392049</c:v>
                </c:pt>
                <c:pt idx="1349">
                  <c:v>0.21044427123928294</c:v>
                </c:pt>
                <c:pt idx="1350">
                  <c:v>0.21060015588464537</c:v>
                </c:pt>
                <c:pt idx="1351">
                  <c:v>0.21075604053000779</c:v>
                </c:pt>
                <c:pt idx="1352">
                  <c:v>0.21091192517537022</c:v>
                </c:pt>
                <c:pt idx="1353">
                  <c:v>0.21106780982073267</c:v>
                </c:pt>
                <c:pt idx="1354">
                  <c:v>0.2112236944660951</c:v>
                </c:pt>
                <c:pt idx="1355">
                  <c:v>0.21137957911145752</c:v>
                </c:pt>
                <c:pt idx="1356">
                  <c:v>0.21153546375681995</c:v>
                </c:pt>
                <c:pt idx="1357">
                  <c:v>0.21169134840218237</c:v>
                </c:pt>
                <c:pt idx="1358">
                  <c:v>0.21184723304754483</c:v>
                </c:pt>
                <c:pt idx="1359">
                  <c:v>0.21200311769290725</c:v>
                </c:pt>
                <c:pt idx="1360">
                  <c:v>0.21215900233826968</c:v>
                </c:pt>
                <c:pt idx="1361">
                  <c:v>0.2123148869836321</c:v>
                </c:pt>
                <c:pt idx="1362">
                  <c:v>0.21247077162899455</c:v>
                </c:pt>
                <c:pt idx="1363">
                  <c:v>0.21262665627435698</c:v>
                </c:pt>
                <c:pt idx="1364">
                  <c:v>0.2127825409197194</c:v>
                </c:pt>
                <c:pt idx="1365">
                  <c:v>0.21293842556508183</c:v>
                </c:pt>
                <c:pt idx="1366">
                  <c:v>0.21309431021044428</c:v>
                </c:pt>
                <c:pt idx="1367">
                  <c:v>0.21325019485580671</c:v>
                </c:pt>
                <c:pt idx="1368">
                  <c:v>0.21340607950116913</c:v>
                </c:pt>
                <c:pt idx="1369">
                  <c:v>0.21356196414653156</c:v>
                </c:pt>
                <c:pt idx="1370">
                  <c:v>0.21371784879189401</c:v>
                </c:pt>
                <c:pt idx="1371">
                  <c:v>0.21387373343725644</c:v>
                </c:pt>
                <c:pt idx="1372">
                  <c:v>0.21402961808261886</c:v>
                </c:pt>
                <c:pt idx="1373">
                  <c:v>0.21418550272798129</c:v>
                </c:pt>
                <c:pt idx="1374">
                  <c:v>0.21434138737334374</c:v>
                </c:pt>
                <c:pt idx="1375">
                  <c:v>0.21449727201870616</c:v>
                </c:pt>
                <c:pt idx="1376">
                  <c:v>0.21465315666406859</c:v>
                </c:pt>
                <c:pt idx="1377">
                  <c:v>0.21480904130943101</c:v>
                </c:pt>
                <c:pt idx="1378">
                  <c:v>0.21496492595479344</c:v>
                </c:pt>
                <c:pt idx="1379">
                  <c:v>0.21512081060015589</c:v>
                </c:pt>
                <c:pt idx="1380">
                  <c:v>0.21527669524551832</c:v>
                </c:pt>
                <c:pt idx="1381">
                  <c:v>0.21543257989088074</c:v>
                </c:pt>
                <c:pt idx="1382">
                  <c:v>0.21558846453624317</c:v>
                </c:pt>
                <c:pt idx="1383">
                  <c:v>0.21574434918160562</c:v>
                </c:pt>
                <c:pt idx="1384">
                  <c:v>0.21590023382696805</c:v>
                </c:pt>
                <c:pt idx="1385">
                  <c:v>0.21605611847233047</c:v>
                </c:pt>
                <c:pt idx="1386">
                  <c:v>0.2162120031176929</c:v>
                </c:pt>
                <c:pt idx="1387">
                  <c:v>0.21636788776305535</c:v>
                </c:pt>
                <c:pt idx="1388">
                  <c:v>0.21652377240841778</c:v>
                </c:pt>
                <c:pt idx="1389">
                  <c:v>0.2166796570537802</c:v>
                </c:pt>
                <c:pt idx="1390">
                  <c:v>0.21683554169914263</c:v>
                </c:pt>
                <c:pt idx="1391">
                  <c:v>0.21699142634450508</c:v>
                </c:pt>
                <c:pt idx="1392">
                  <c:v>0.2171473109898675</c:v>
                </c:pt>
                <c:pt idx="1393">
                  <c:v>0.21730319563522993</c:v>
                </c:pt>
                <c:pt idx="1394">
                  <c:v>0.21745908028059235</c:v>
                </c:pt>
                <c:pt idx="1395">
                  <c:v>0.21761496492595481</c:v>
                </c:pt>
                <c:pt idx="1396">
                  <c:v>0.21777084957131723</c:v>
                </c:pt>
                <c:pt idx="1397">
                  <c:v>0.21792673421667966</c:v>
                </c:pt>
                <c:pt idx="1398">
                  <c:v>0.21808261886204208</c:v>
                </c:pt>
                <c:pt idx="1399">
                  <c:v>0.21823850350740451</c:v>
                </c:pt>
                <c:pt idx="1400">
                  <c:v>0.21839438815276696</c:v>
                </c:pt>
                <c:pt idx="1401">
                  <c:v>0.21855027279812939</c:v>
                </c:pt>
                <c:pt idx="1402">
                  <c:v>0.21870615744349181</c:v>
                </c:pt>
                <c:pt idx="1403">
                  <c:v>0.21886204208885424</c:v>
                </c:pt>
                <c:pt idx="1404">
                  <c:v>0.21901792673421669</c:v>
                </c:pt>
                <c:pt idx="1405">
                  <c:v>0.21917381137957911</c:v>
                </c:pt>
                <c:pt idx="1406">
                  <c:v>0.21932969602494154</c:v>
                </c:pt>
                <c:pt idx="1407">
                  <c:v>0.21948558067030396</c:v>
                </c:pt>
                <c:pt idx="1408">
                  <c:v>0.21964146531566642</c:v>
                </c:pt>
                <c:pt idx="1409">
                  <c:v>0.21979734996102884</c:v>
                </c:pt>
                <c:pt idx="1410">
                  <c:v>0.21995323460639127</c:v>
                </c:pt>
                <c:pt idx="1411">
                  <c:v>0.22010911925175369</c:v>
                </c:pt>
                <c:pt idx="1412">
                  <c:v>0.22026500389711615</c:v>
                </c:pt>
                <c:pt idx="1413">
                  <c:v>0.22042088854247857</c:v>
                </c:pt>
                <c:pt idx="1414">
                  <c:v>0.220576773187841</c:v>
                </c:pt>
                <c:pt idx="1415">
                  <c:v>0.22073265783320342</c:v>
                </c:pt>
                <c:pt idx="1416">
                  <c:v>0.22088854247856587</c:v>
                </c:pt>
                <c:pt idx="1417">
                  <c:v>0.2210444271239283</c:v>
                </c:pt>
                <c:pt idx="1418">
                  <c:v>0.22120031176929073</c:v>
                </c:pt>
                <c:pt idx="1419">
                  <c:v>0.22135619641465315</c:v>
                </c:pt>
                <c:pt idx="1420">
                  <c:v>0.22151208106001558</c:v>
                </c:pt>
                <c:pt idx="1421">
                  <c:v>0.22166796570537803</c:v>
                </c:pt>
                <c:pt idx="1422">
                  <c:v>0.22182385035074045</c:v>
                </c:pt>
                <c:pt idx="1423">
                  <c:v>0.22197973499610288</c:v>
                </c:pt>
                <c:pt idx="1424">
                  <c:v>0.2221356196414653</c:v>
                </c:pt>
                <c:pt idx="1425">
                  <c:v>0.22229150428682776</c:v>
                </c:pt>
                <c:pt idx="1426">
                  <c:v>0.22244738893219018</c:v>
                </c:pt>
                <c:pt idx="1427">
                  <c:v>0.22260327357755261</c:v>
                </c:pt>
                <c:pt idx="1428">
                  <c:v>0.22275915822291503</c:v>
                </c:pt>
                <c:pt idx="1429">
                  <c:v>0.22291504286827749</c:v>
                </c:pt>
                <c:pt idx="1430">
                  <c:v>0.22307092751363991</c:v>
                </c:pt>
                <c:pt idx="1431">
                  <c:v>0.22322681215900234</c:v>
                </c:pt>
                <c:pt idx="1432">
                  <c:v>0.22338269680436476</c:v>
                </c:pt>
                <c:pt idx="1433">
                  <c:v>0.22353858144972721</c:v>
                </c:pt>
                <c:pt idx="1434">
                  <c:v>0.22369446609508964</c:v>
                </c:pt>
                <c:pt idx="1435">
                  <c:v>0.22385035074045206</c:v>
                </c:pt>
                <c:pt idx="1436">
                  <c:v>0.22400623538581449</c:v>
                </c:pt>
                <c:pt idx="1437">
                  <c:v>0.22416212003117694</c:v>
                </c:pt>
                <c:pt idx="1438">
                  <c:v>0.22431800467653937</c:v>
                </c:pt>
                <c:pt idx="1439">
                  <c:v>0.22447388932190179</c:v>
                </c:pt>
                <c:pt idx="1440">
                  <c:v>0.22462977396726422</c:v>
                </c:pt>
                <c:pt idx="1441">
                  <c:v>0.22478565861262664</c:v>
                </c:pt>
                <c:pt idx="1442">
                  <c:v>0.2249415432579891</c:v>
                </c:pt>
                <c:pt idx="1443">
                  <c:v>0.22509742790335152</c:v>
                </c:pt>
                <c:pt idx="1444">
                  <c:v>0.22525331254871395</c:v>
                </c:pt>
                <c:pt idx="1445">
                  <c:v>0.22540919719407637</c:v>
                </c:pt>
                <c:pt idx="1446">
                  <c:v>0.22556508183943882</c:v>
                </c:pt>
                <c:pt idx="1447">
                  <c:v>0.22572096648480125</c:v>
                </c:pt>
                <c:pt idx="1448">
                  <c:v>0.22587685113016367</c:v>
                </c:pt>
                <c:pt idx="1449">
                  <c:v>0.2260327357755261</c:v>
                </c:pt>
                <c:pt idx="1450">
                  <c:v>0.22618862042088855</c:v>
                </c:pt>
                <c:pt idx="1451">
                  <c:v>0.22634450506625098</c:v>
                </c:pt>
                <c:pt idx="1452">
                  <c:v>0.2265003897116134</c:v>
                </c:pt>
                <c:pt idx="1453">
                  <c:v>0.22665627435697583</c:v>
                </c:pt>
                <c:pt idx="1454">
                  <c:v>0.22681215900233828</c:v>
                </c:pt>
                <c:pt idx="1455">
                  <c:v>0.22696804364770071</c:v>
                </c:pt>
                <c:pt idx="1456">
                  <c:v>0.22712392829306313</c:v>
                </c:pt>
                <c:pt idx="1457">
                  <c:v>0.22727981293842556</c:v>
                </c:pt>
                <c:pt idx="1458">
                  <c:v>0.22743569758378801</c:v>
                </c:pt>
                <c:pt idx="1459">
                  <c:v>0.22759158222915044</c:v>
                </c:pt>
                <c:pt idx="1460">
                  <c:v>0.22774746687451286</c:v>
                </c:pt>
                <c:pt idx="1461">
                  <c:v>0.22790335151987529</c:v>
                </c:pt>
                <c:pt idx="1462">
                  <c:v>0.22805923616523771</c:v>
                </c:pt>
                <c:pt idx="1463">
                  <c:v>0.22821512081060016</c:v>
                </c:pt>
                <c:pt idx="1464">
                  <c:v>0.22837100545596259</c:v>
                </c:pt>
                <c:pt idx="1465">
                  <c:v>0.22852689010132501</c:v>
                </c:pt>
                <c:pt idx="1466">
                  <c:v>0.22868277474668744</c:v>
                </c:pt>
                <c:pt idx="1467">
                  <c:v>0.22883865939204989</c:v>
                </c:pt>
                <c:pt idx="1468">
                  <c:v>0.22899454403741232</c:v>
                </c:pt>
                <c:pt idx="1469">
                  <c:v>0.22915042868277474</c:v>
                </c:pt>
                <c:pt idx="1470">
                  <c:v>0.22930631332813717</c:v>
                </c:pt>
                <c:pt idx="1471">
                  <c:v>0.22946219797349962</c:v>
                </c:pt>
                <c:pt idx="1472">
                  <c:v>0.22961808261886205</c:v>
                </c:pt>
                <c:pt idx="1473">
                  <c:v>0.22977396726422447</c:v>
                </c:pt>
                <c:pt idx="1474">
                  <c:v>0.2299298519095869</c:v>
                </c:pt>
                <c:pt idx="1475">
                  <c:v>0.23008573655494935</c:v>
                </c:pt>
                <c:pt idx="1476">
                  <c:v>0.23024162120031177</c:v>
                </c:pt>
                <c:pt idx="1477">
                  <c:v>0.2303975058456742</c:v>
                </c:pt>
                <c:pt idx="1478">
                  <c:v>0.23055339049103662</c:v>
                </c:pt>
                <c:pt idx="1479">
                  <c:v>0.23070927513639908</c:v>
                </c:pt>
                <c:pt idx="1480">
                  <c:v>0.2308651597817615</c:v>
                </c:pt>
                <c:pt idx="1481">
                  <c:v>0.23102104442712393</c:v>
                </c:pt>
                <c:pt idx="1482">
                  <c:v>0.23117692907248635</c:v>
                </c:pt>
                <c:pt idx="1483">
                  <c:v>0.23133281371784878</c:v>
                </c:pt>
                <c:pt idx="1484">
                  <c:v>0.23148869836321123</c:v>
                </c:pt>
                <c:pt idx="1485">
                  <c:v>0.23164458300857366</c:v>
                </c:pt>
                <c:pt idx="1486">
                  <c:v>0.23180046765393608</c:v>
                </c:pt>
                <c:pt idx="1487">
                  <c:v>0.23195635229929851</c:v>
                </c:pt>
                <c:pt idx="1488">
                  <c:v>0.23211223694466096</c:v>
                </c:pt>
                <c:pt idx="1489">
                  <c:v>0.23226812159002339</c:v>
                </c:pt>
                <c:pt idx="1490">
                  <c:v>0.23242400623538581</c:v>
                </c:pt>
                <c:pt idx="1491">
                  <c:v>0.23257989088074824</c:v>
                </c:pt>
                <c:pt idx="1492">
                  <c:v>0.23273577552611069</c:v>
                </c:pt>
                <c:pt idx="1493">
                  <c:v>0.23289166017147311</c:v>
                </c:pt>
                <c:pt idx="1494">
                  <c:v>0.23304754481683554</c:v>
                </c:pt>
                <c:pt idx="1495">
                  <c:v>0.23320342946219796</c:v>
                </c:pt>
                <c:pt idx="1496">
                  <c:v>0.23335931410756042</c:v>
                </c:pt>
                <c:pt idx="1497">
                  <c:v>0.23351519875292284</c:v>
                </c:pt>
                <c:pt idx="1498">
                  <c:v>0.23367108339828527</c:v>
                </c:pt>
                <c:pt idx="1499">
                  <c:v>0.23382696804364769</c:v>
                </c:pt>
                <c:pt idx="1500">
                  <c:v>0.23398285268901015</c:v>
                </c:pt>
                <c:pt idx="1501">
                  <c:v>0.23413873733437257</c:v>
                </c:pt>
                <c:pt idx="1502">
                  <c:v>0.234294621979735</c:v>
                </c:pt>
                <c:pt idx="1503">
                  <c:v>0.23445050662509742</c:v>
                </c:pt>
                <c:pt idx="1504">
                  <c:v>0.23460639127045985</c:v>
                </c:pt>
                <c:pt idx="1505">
                  <c:v>0.2347622759158223</c:v>
                </c:pt>
                <c:pt idx="1506">
                  <c:v>0.23491816056118472</c:v>
                </c:pt>
                <c:pt idx="1507">
                  <c:v>0.23507404520654715</c:v>
                </c:pt>
                <c:pt idx="1508">
                  <c:v>0.23522992985190957</c:v>
                </c:pt>
                <c:pt idx="1509">
                  <c:v>0.23538581449727203</c:v>
                </c:pt>
                <c:pt idx="1510">
                  <c:v>0.23554169914263445</c:v>
                </c:pt>
                <c:pt idx="1511">
                  <c:v>0.23569758378799688</c:v>
                </c:pt>
                <c:pt idx="1512">
                  <c:v>0.2358534684333593</c:v>
                </c:pt>
                <c:pt idx="1513">
                  <c:v>0.23600935307872176</c:v>
                </c:pt>
                <c:pt idx="1514">
                  <c:v>0.23616523772408418</c:v>
                </c:pt>
                <c:pt idx="1515">
                  <c:v>0.23632112236944661</c:v>
                </c:pt>
                <c:pt idx="1516">
                  <c:v>0.23647700701480903</c:v>
                </c:pt>
                <c:pt idx="1517">
                  <c:v>0.23663289166017148</c:v>
                </c:pt>
                <c:pt idx="1518">
                  <c:v>0.23678877630553391</c:v>
                </c:pt>
                <c:pt idx="1519">
                  <c:v>0.23694466095089634</c:v>
                </c:pt>
                <c:pt idx="1520">
                  <c:v>0.23710054559625876</c:v>
                </c:pt>
                <c:pt idx="1521">
                  <c:v>0.23725643024162121</c:v>
                </c:pt>
                <c:pt idx="1522">
                  <c:v>0.23741231488698364</c:v>
                </c:pt>
                <c:pt idx="1523">
                  <c:v>0.23756819953234606</c:v>
                </c:pt>
                <c:pt idx="1524">
                  <c:v>0.23772408417770849</c:v>
                </c:pt>
                <c:pt idx="1525">
                  <c:v>0.23787996882307091</c:v>
                </c:pt>
                <c:pt idx="1526">
                  <c:v>0.23803585346843337</c:v>
                </c:pt>
                <c:pt idx="1527">
                  <c:v>0.23819173811379579</c:v>
                </c:pt>
                <c:pt idx="1528">
                  <c:v>0.23834762275915822</c:v>
                </c:pt>
                <c:pt idx="1529">
                  <c:v>0.23850350740452064</c:v>
                </c:pt>
                <c:pt idx="1530">
                  <c:v>0.2386593920498831</c:v>
                </c:pt>
                <c:pt idx="1531">
                  <c:v>0.23881527669524552</c:v>
                </c:pt>
                <c:pt idx="1532">
                  <c:v>0.23897116134060795</c:v>
                </c:pt>
                <c:pt idx="1533">
                  <c:v>0.23912704598597037</c:v>
                </c:pt>
                <c:pt idx="1534">
                  <c:v>0.23928293063133282</c:v>
                </c:pt>
                <c:pt idx="1535">
                  <c:v>0.23943881527669525</c:v>
                </c:pt>
                <c:pt idx="1536">
                  <c:v>0.23959469992205767</c:v>
                </c:pt>
                <c:pt idx="1537">
                  <c:v>0.2397505845674201</c:v>
                </c:pt>
                <c:pt idx="1538">
                  <c:v>0.23990646921278255</c:v>
                </c:pt>
                <c:pt idx="1539">
                  <c:v>0.24006235385814498</c:v>
                </c:pt>
                <c:pt idx="1540">
                  <c:v>0.2402182385035074</c:v>
                </c:pt>
                <c:pt idx="1541">
                  <c:v>0.24037412314886983</c:v>
                </c:pt>
                <c:pt idx="1542">
                  <c:v>0.24053000779423228</c:v>
                </c:pt>
                <c:pt idx="1543">
                  <c:v>0.24068589243959471</c:v>
                </c:pt>
                <c:pt idx="1544">
                  <c:v>0.24084177708495713</c:v>
                </c:pt>
                <c:pt idx="1545">
                  <c:v>0.24099766173031956</c:v>
                </c:pt>
                <c:pt idx="1546">
                  <c:v>0.24115354637568198</c:v>
                </c:pt>
                <c:pt idx="1547">
                  <c:v>0.24130943102104443</c:v>
                </c:pt>
                <c:pt idx="1548">
                  <c:v>0.24146531566640686</c:v>
                </c:pt>
                <c:pt idx="1549">
                  <c:v>0.24162120031176929</c:v>
                </c:pt>
                <c:pt idx="1550">
                  <c:v>0.24177708495713171</c:v>
                </c:pt>
                <c:pt idx="1551">
                  <c:v>0.24193296960249416</c:v>
                </c:pt>
                <c:pt idx="1552">
                  <c:v>0.24208885424785659</c:v>
                </c:pt>
                <c:pt idx="1553">
                  <c:v>0.24224473889321901</c:v>
                </c:pt>
                <c:pt idx="1554">
                  <c:v>0.24240062353858144</c:v>
                </c:pt>
                <c:pt idx="1555">
                  <c:v>0.24255650818394389</c:v>
                </c:pt>
                <c:pt idx="1556">
                  <c:v>0.24271239282930632</c:v>
                </c:pt>
                <c:pt idx="1557">
                  <c:v>0.24286827747466874</c:v>
                </c:pt>
                <c:pt idx="1558">
                  <c:v>0.24302416212003117</c:v>
                </c:pt>
                <c:pt idx="1559">
                  <c:v>0.24318004676539362</c:v>
                </c:pt>
                <c:pt idx="1560">
                  <c:v>0.24333593141075605</c:v>
                </c:pt>
                <c:pt idx="1561">
                  <c:v>0.24349181605611847</c:v>
                </c:pt>
                <c:pt idx="1562">
                  <c:v>0.2436477007014809</c:v>
                </c:pt>
                <c:pt idx="1563">
                  <c:v>0.24380358534684335</c:v>
                </c:pt>
                <c:pt idx="1564">
                  <c:v>0.24395946999220577</c:v>
                </c:pt>
                <c:pt idx="1565">
                  <c:v>0.2441153546375682</c:v>
                </c:pt>
                <c:pt idx="1566">
                  <c:v>0.24427123928293062</c:v>
                </c:pt>
                <c:pt idx="1567">
                  <c:v>0.24442712392829305</c:v>
                </c:pt>
                <c:pt idx="1568">
                  <c:v>0.2445830085736555</c:v>
                </c:pt>
                <c:pt idx="1569">
                  <c:v>0.24473889321901793</c:v>
                </c:pt>
                <c:pt idx="1570">
                  <c:v>0.24489477786438035</c:v>
                </c:pt>
                <c:pt idx="1571">
                  <c:v>0.24505066250974278</c:v>
                </c:pt>
                <c:pt idx="1572">
                  <c:v>0.24520654715510523</c:v>
                </c:pt>
                <c:pt idx="1573">
                  <c:v>0.24536243180046766</c:v>
                </c:pt>
                <c:pt idx="1574">
                  <c:v>0.24551831644583008</c:v>
                </c:pt>
                <c:pt idx="1575">
                  <c:v>0.24567420109119251</c:v>
                </c:pt>
                <c:pt idx="1576">
                  <c:v>0.24583008573655496</c:v>
                </c:pt>
                <c:pt idx="1577">
                  <c:v>0.24598597038191738</c:v>
                </c:pt>
                <c:pt idx="1578">
                  <c:v>0.24614185502727981</c:v>
                </c:pt>
                <c:pt idx="1579">
                  <c:v>0.24629773967264224</c:v>
                </c:pt>
                <c:pt idx="1580">
                  <c:v>0.24645362431800469</c:v>
                </c:pt>
                <c:pt idx="1581">
                  <c:v>0.24660950896336711</c:v>
                </c:pt>
                <c:pt idx="1582">
                  <c:v>0.24676539360872954</c:v>
                </c:pt>
                <c:pt idx="1583">
                  <c:v>0.24692127825409196</c:v>
                </c:pt>
                <c:pt idx="1584">
                  <c:v>0.24707716289945442</c:v>
                </c:pt>
                <c:pt idx="1585">
                  <c:v>0.24723304754481684</c:v>
                </c:pt>
                <c:pt idx="1586">
                  <c:v>0.24738893219017927</c:v>
                </c:pt>
                <c:pt idx="1587">
                  <c:v>0.24754481683554169</c:v>
                </c:pt>
                <c:pt idx="1588">
                  <c:v>0.24770070148090412</c:v>
                </c:pt>
                <c:pt idx="1589">
                  <c:v>0.24785658612626657</c:v>
                </c:pt>
                <c:pt idx="1590">
                  <c:v>0.248012470771629</c:v>
                </c:pt>
                <c:pt idx="1591">
                  <c:v>0.24816835541699142</c:v>
                </c:pt>
                <c:pt idx="1592">
                  <c:v>0.24832424006235385</c:v>
                </c:pt>
                <c:pt idx="1593">
                  <c:v>0.2484801247077163</c:v>
                </c:pt>
                <c:pt idx="1594">
                  <c:v>0.24863600935307872</c:v>
                </c:pt>
                <c:pt idx="1595">
                  <c:v>0.24879189399844115</c:v>
                </c:pt>
                <c:pt idx="1596">
                  <c:v>0.24894777864380357</c:v>
                </c:pt>
                <c:pt idx="1597">
                  <c:v>0.24910366328916603</c:v>
                </c:pt>
                <c:pt idx="1598">
                  <c:v>0.24925954793452845</c:v>
                </c:pt>
                <c:pt idx="1599">
                  <c:v>0.24941543257989088</c:v>
                </c:pt>
                <c:pt idx="1600">
                  <c:v>0.2495713172252533</c:v>
                </c:pt>
                <c:pt idx="1601">
                  <c:v>0.24972720187061576</c:v>
                </c:pt>
                <c:pt idx="1602">
                  <c:v>0.24988308651597818</c:v>
                </c:pt>
                <c:pt idx="1603">
                  <c:v>0.25003897116134061</c:v>
                </c:pt>
                <c:pt idx="1604">
                  <c:v>0.25019485580670303</c:v>
                </c:pt>
                <c:pt idx="1605">
                  <c:v>0.25035074045206546</c:v>
                </c:pt>
                <c:pt idx="1606">
                  <c:v>0.25050662509742788</c:v>
                </c:pt>
                <c:pt idx="1607">
                  <c:v>0.25066250974279036</c:v>
                </c:pt>
                <c:pt idx="1608">
                  <c:v>0.25081839438815279</c:v>
                </c:pt>
                <c:pt idx="1609">
                  <c:v>0.25097427903351521</c:v>
                </c:pt>
                <c:pt idx="1610">
                  <c:v>0.25113016367887764</c:v>
                </c:pt>
                <c:pt idx="1611">
                  <c:v>0.25128604832424006</c:v>
                </c:pt>
                <c:pt idx="1612">
                  <c:v>0.25144193296960249</c:v>
                </c:pt>
                <c:pt idx="1613">
                  <c:v>0.25159781761496491</c:v>
                </c:pt>
                <c:pt idx="1614">
                  <c:v>0.25175370226032734</c:v>
                </c:pt>
                <c:pt idx="1615">
                  <c:v>0.25190958690568976</c:v>
                </c:pt>
                <c:pt idx="1616">
                  <c:v>0.25206547155105224</c:v>
                </c:pt>
                <c:pt idx="1617">
                  <c:v>0.25222135619641467</c:v>
                </c:pt>
                <c:pt idx="1618">
                  <c:v>0.2523772408417771</c:v>
                </c:pt>
                <c:pt idx="1619">
                  <c:v>0.25253312548713952</c:v>
                </c:pt>
                <c:pt idx="1620">
                  <c:v>0.25268901013250195</c:v>
                </c:pt>
                <c:pt idx="1621">
                  <c:v>0.25284489477786437</c:v>
                </c:pt>
                <c:pt idx="1622">
                  <c:v>0.2530007794232268</c:v>
                </c:pt>
                <c:pt idx="1623">
                  <c:v>0.25315666406858922</c:v>
                </c:pt>
                <c:pt idx="1624">
                  <c:v>0.2533125487139517</c:v>
                </c:pt>
                <c:pt idx="1625">
                  <c:v>0.25346843335931413</c:v>
                </c:pt>
                <c:pt idx="1626">
                  <c:v>0.25362431800467655</c:v>
                </c:pt>
                <c:pt idx="1627">
                  <c:v>0.25378020265003898</c:v>
                </c:pt>
                <c:pt idx="1628">
                  <c:v>0.2539360872954014</c:v>
                </c:pt>
                <c:pt idx="1629">
                  <c:v>0.25409197194076383</c:v>
                </c:pt>
                <c:pt idx="1630">
                  <c:v>0.25424785658612625</c:v>
                </c:pt>
                <c:pt idx="1631">
                  <c:v>0.25440374123148868</c:v>
                </c:pt>
                <c:pt idx="1632">
                  <c:v>0.2545596258768511</c:v>
                </c:pt>
                <c:pt idx="1633">
                  <c:v>0.25471551052221358</c:v>
                </c:pt>
                <c:pt idx="1634">
                  <c:v>0.25487139516757601</c:v>
                </c:pt>
                <c:pt idx="1635">
                  <c:v>0.25502727981293843</c:v>
                </c:pt>
                <c:pt idx="1636">
                  <c:v>0.25518316445830086</c:v>
                </c:pt>
                <c:pt idx="1637">
                  <c:v>0.25533904910366328</c:v>
                </c:pt>
                <c:pt idx="1638">
                  <c:v>0.25549493374902571</c:v>
                </c:pt>
                <c:pt idx="1639">
                  <c:v>0.25565081839438814</c:v>
                </c:pt>
                <c:pt idx="1640">
                  <c:v>0.25580670303975056</c:v>
                </c:pt>
                <c:pt idx="1641">
                  <c:v>0.25596258768511304</c:v>
                </c:pt>
                <c:pt idx="1642">
                  <c:v>0.25611847233047547</c:v>
                </c:pt>
                <c:pt idx="1643">
                  <c:v>0.25627435697583789</c:v>
                </c:pt>
                <c:pt idx="1644">
                  <c:v>0.25643024162120032</c:v>
                </c:pt>
                <c:pt idx="1645">
                  <c:v>0.25658612626656274</c:v>
                </c:pt>
                <c:pt idx="1646">
                  <c:v>0.25674201091192517</c:v>
                </c:pt>
                <c:pt idx="1647">
                  <c:v>0.25689789555728759</c:v>
                </c:pt>
                <c:pt idx="1648">
                  <c:v>0.25705378020265002</c:v>
                </c:pt>
                <c:pt idx="1649">
                  <c:v>0.2572096648480125</c:v>
                </c:pt>
                <c:pt idx="1650">
                  <c:v>0.25736554949337492</c:v>
                </c:pt>
                <c:pt idx="1651">
                  <c:v>0.25752143413873735</c:v>
                </c:pt>
                <c:pt idx="1652">
                  <c:v>0.25767731878409977</c:v>
                </c:pt>
                <c:pt idx="1653">
                  <c:v>0.2578332034294622</c:v>
                </c:pt>
                <c:pt idx="1654">
                  <c:v>0.25798908807482462</c:v>
                </c:pt>
                <c:pt idx="1655">
                  <c:v>0.25814497272018705</c:v>
                </c:pt>
                <c:pt idx="1656">
                  <c:v>0.25830085736554947</c:v>
                </c:pt>
                <c:pt idx="1657">
                  <c:v>0.2584567420109119</c:v>
                </c:pt>
                <c:pt idx="1658">
                  <c:v>0.25861262665627438</c:v>
                </c:pt>
                <c:pt idx="1659">
                  <c:v>0.25876851130163681</c:v>
                </c:pt>
                <c:pt idx="1660">
                  <c:v>0.25892439594699923</c:v>
                </c:pt>
                <c:pt idx="1661">
                  <c:v>0.25908028059236166</c:v>
                </c:pt>
                <c:pt idx="1662">
                  <c:v>0.25923616523772408</c:v>
                </c:pt>
                <c:pt idx="1663">
                  <c:v>0.25939204988308651</c:v>
                </c:pt>
                <c:pt idx="1664">
                  <c:v>0.25954793452844893</c:v>
                </c:pt>
                <c:pt idx="1665">
                  <c:v>0.25970381917381136</c:v>
                </c:pt>
                <c:pt idx="1666">
                  <c:v>0.25985970381917384</c:v>
                </c:pt>
                <c:pt idx="1667">
                  <c:v>0.26001558846453626</c:v>
                </c:pt>
                <c:pt idx="1668">
                  <c:v>0.26017147310989869</c:v>
                </c:pt>
                <c:pt idx="1669">
                  <c:v>0.26032735775526111</c:v>
                </c:pt>
                <c:pt idx="1670">
                  <c:v>0.26048324240062354</c:v>
                </c:pt>
                <c:pt idx="1671">
                  <c:v>0.26063912704598596</c:v>
                </c:pt>
                <c:pt idx="1672">
                  <c:v>0.26079501169134839</c:v>
                </c:pt>
                <c:pt idx="1673">
                  <c:v>0.26095089633671081</c:v>
                </c:pt>
                <c:pt idx="1674">
                  <c:v>0.26110678098207324</c:v>
                </c:pt>
                <c:pt idx="1675">
                  <c:v>0.26126266562743572</c:v>
                </c:pt>
                <c:pt idx="1676">
                  <c:v>0.26141855027279814</c:v>
                </c:pt>
                <c:pt idx="1677">
                  <c:v>0.26157443491816057</c:v>
                </c:pt>
                <c:pt idx="1678">
                  <c:v>0.261730319563523</c:v>
                </c:pt>
                <c:pt idx="1679">
                  <c:v>0.26188620420888542</c:v>
                </c:pt>
                <c:pt idx="1680">
                  <c:v>0.26204208885424785</c:v>
                </c:pt>
                <c:pt idx="1681">
                  <c:v>0.26219797349961027</c:v>
                </c:pt>
                <c:pt idx="1682">
                  <c:v>0.2623538581449727</c:v>
                </c:pt>
                <c:pt idx="1683">
                  <c:v>0.26250974279033518</c:v>
                </c:pt>
                <c:pt idx="1684">
                  <c:v>0.2626656274356976</c:v>
                </c:pt>
                <c:pt idx="1685">
                  <c:v>0.26282151208106003</c:v>
                </c:pt>
                <c:pt idx="1686">
                  <c:v>0.26297739672642245</c:v>
                </c:pt>
                <c:pt idx="1687">
                  <c:v>0.26313328137178488</c:v>
                </c:pt>
                <c:pt idx="1688">
                  <c:v>0.2632891660171473</c:v>
                </c:pt>
                <c:pt idx="1689">
                  <c:v>0.26344505066250973</c:v>
                </c:pt>
                <c:pt idx="1690">
                  <c:v>0.26360093530787215</c:v>
                </c:pt>
                <c:pt idx="1691">
                  <c:v>0.26375681995323463</c:v>
                </c:pt>
                <c:pt idx="1692">
                  <c:v>0.26391270459859706</c:v>
                </c:pt>
                <c:pt idx="1693">
                  <c:v>0.26406858924395948</c:v>
                </c:pt>
                <c:pt idx="1694">
                  <c:v>0.26422447388932191</c:v>
                </c:pt>
                <c:pt idx="1695">
                  <c:v>0.26438035853468433</c:v>
                </c:pt>
                <c:pt idx="1696">
                  <c:v>0.26453624318004676</c:v>
                </c:pt>
                <c:pt idx="1697">
                  <c:v>0.26469212782540918</c:v>
                </c:pt>
                <c:pt idx="1698">
                  <c:v>0.26484801247077161</c:v>
                </c:pt>
                <c:pt idx="1699">
                  <c:v>0.26500389711613404</c:v>
                </c:pt>
                <c:pt idx="1700">
                  <c:v>0.26515978176149652</c:v>
                </c:pt>
                <c:pt idx="1701">
                  <c:v>0.26531566640685894</c:v>
                </c:pt>
                <c:pt idx="1702">
                  <c:v>0.26547155105222137</c:v>
                </c:pt>
                <c:pt idx="1703">
                  <c:v>0.26562743569758379</c:v>
                </c:pt>
                <c:pt idx="1704">
                  <c:v>0.26578332034294622</c:v>
                </c:pt>
                <c:pt idx="1705">
                  <c:v>0.26593920498830864</c:v>
                </c:pt>
                <c:pt idx="1706">
                  <c:v>0.26609508963367107</c:v>
                </c:pt>
                <c:pt idx="1707">
                  <c:v>0.26625097427903349</c:v>
                </c:pt>
                <c:pt idx="1708">
                  <c:v>0.26640685892439597</c:v>
                </c:pt>
                <c:pt idx="1709">
                  <c:v>0.2665627435697584</c:v>
                </c:pt>
                <c:pt idx="1710">
                  <c:v>0.26671862821512082</c:v>
                </c:pt>
                <c:pt idx="1711">
                  <c:v>0.26687451286048325</c:v>
                </c:pt>
                <c:pt idx="1712">
                  <c:v>0.26703039750584567</c:v>
                </c:pt>
                <c:pt idx="1713">
                  <c:v>0.2671862821512081</c:v>
                </c:pt>
                <c:pt idx="1714">
                  <c:v>0.26734216679657052</c:v>
                </c:pt>
                <c:pt idx="1715">
                  <c:v>0.26749805144193295</c:v>
                </c:pt>
                <c:pt idx="1716">
                  <c:v>0.26765393608729537</c:v>
                </c:pt>
                <c:pt idx="1717">
                  <c:v>0.26780982073265786</c:v>
                </c:pt>
                <c:pt idx="1718">
                  <c:v>0.26796570537802028</c:v>
                </c:pt>
                <c:pt idx="1719">
                  <c:v>0.26812159002338271</c:v>
                </c:pt>
                <c:pt idx="1720">
                  <c:v>0.26827747466874513</c:v>
                </c:pt>
                <c:pt idx="1721">
                  <c:v>0.26843335931410756</c:v>
                </c:pt>
                <c:pt idx="1722">
                  <c:v>0.26858924395946998</c:v>
                </c:pt>
                <c:pt idx="1723">
                  <c:v>0.26874512860483241</c:v>
                </c:pt>
                <c:pt idx="1724">
                  <c:v>0.26890101325019483</c:v>
                </c:pt>
                <c:pt idx="1725">
                  <c:v>0.26905689789555731</c:v>
                </c:pt>
                <c:pt idx="1726">
                  <c:v>0.26921278254091974</c:v>
                </c:pt>
                <c:pt idx="1727">
                  <c:v>0.26936866718628216</c:v>
                </c:pt>
                <c:pt idx="1728">
                  <c:v>0.26952455183164459</c:v>
                </c:pt>
                <c:pt idx="1729">
                  <c:v>0.26968043647700701</c:v>
                </c:pt>
                <c:pt idx="1730">
                  <c:v>0.26983632112236944</c:v>
                </c:pt>
                <c:pt idx="1731">
                  <c:v>0.26999220576773186</c:v>
                </c:pt>
                <c:pt idx="1732">
                  <c:v>0.27014809041309429</c:v>
                </c:pt>
                <c:pt idx="1733">
                  <c:v>0.27030397505845677</c:v>
                </c:pt>
                <c:pt idx="1734">
                  <c:v>0.27045985970381919</c:v>
                </c:pt>
                <c:pt idx="1735">
                  <c:v>0.27061574434918162</c:v>
                </c:pt>
                <c:pt idx="1736">
                  <c:v>0.27077162899454404</c:v>
                </c:pt>
                <c:pt idx="1737">
                  <c:v>0.27092751363990647</c:v>
                </c:pt>
                <c:pt idx="1738">
                  <c:v>0.2710833982852689</c:v>
                </c:pt>
                <c:pt idx="1739">
                  <c:v>0.27123928293063132</c:v>
                </c:pt>
                <c:pt idx="1740">
                  <c:v>0.27139516757599375</c:v>
                </c:pt>
                <c:pt idx="1741">
                  <c:v>0.27155105222135617</c:v>
                </c:pt>
                <c:pt idx="1742">
                  <c:v>0.27170693686671865</c:v>
                </c:pt>
                <c:pt idx="1743">
                  <c:v>0.27186282151208108</c:v>
                </c:pt>
                <c:pt idx="1744">
                  <c:v>0.2720187061574435</c:v>
                </c:pt>
                <c:pt idx="1745">
                  <c:v>0.27217459080280593</c:v>
                </c:pt>
                <c:pt idx="1746">
                  <c:v>0.27233047544816835</c:v>
                </c:pt>
                <c:pt idx="1747">
                  <c:v>0.27248636009353078</c:v>
                </c:pt>
                <c:pt idx="1748">
                  <c:v>0.2726422447388932</c:v>
                </c:pt>
                <c:pt idx="1749">
                  <c:v>0.27279812938425563</c:v>
                </c:pt>
                <c:pt idx="1750">
                  <c:v>0.27295401402961811</c:v>
                </c:pt>
                <c:pt idx="1751">
                  <c:v>0.27310989867498053</c:v>
                </c:pt>
                <c:pt idx="1752">
                  <c:v>0.27326578332034296</c:v>
                </c:pt>
                <c:pt idx="1753">
                  <c:v>0.27342166796570538</c:v>
                </c:pt>
                <c:pt idx="1754">
                  <c:v>0.27357755261106781</c:v>
                </c:pt>
                <c:pt idx="1755">
                  <c:v>0.27373343725643023</c:v>
                </c:pt>
                <c:pt idx="1756">
                  <c:v>0.27388932190179266</c:v>
                </c:pt>
                <c:pt idx="1757">
                  <c:v>0.27404520654715508</c:v>
                </c:pt>
                <c:pt idx="1758">
                  <c:v>0.27420109119251751</c:v>
                </c:pt>
                <c:pt idx="1759">
                  <c:v>0.27435697583787999</c:v>
                </c:pt>
                <c:pt idx="1760">
                  <c:v>0.27451286048324242</c:v>
                </c:pt>
                <c:pt idx="1761">
                  <c:v>0.27466874512860484</c:v>
                </c:pt>
                <c:pt idx="1762">
                  <c:v>0.27482462977396727</c:v>
                </c:pt>
                <c:pt idx="1763">
                  <c:v>0.27498051441932969</c:v>
                </c:pt>
                <c:pt idx="1764">
                  <c:v>0.27513639906469212</c:v>
                </c:pt>
                <c:pt idx="1765">
                  <c:v>0.27529228371005454</c:v>
                </c:pt>
                <c:pt idx="1766">
                  <c:v>0.27544816835541697</c:v>
                </c:pt>
                <c:pt idx="1767">
                  <c:v>0.27560405300077945</c:v>
                </c:pt>
                <c:pt idx="1768">
                  <c:v>0.27575993764614187</c:v>
                </c:pt>
                <c:pt idx="1769">
                  <c:v>0.2759158222915043</c:v>
                </c:pt>
                <c:pt idx="1770">
                  <c:v>0.27607170693686672</c:v>
                </c:pt>
                <c:pt idx="1771">
                  <c:v>0.27622759158222915</c:v>
                </c:pt>
                <c:pt idx="1772">
                  <c:v>0.27638347622759157</c:v>
                </c:pt>
                <c:pt idx="1773">
                  <c:v>0.276539360872954</c:v>
                </c:pt>
                <c:pt idx="1774">
                  <c:v>0.27669524551831642</c:v>
                </c:pt>
                <c:pt idx="1775">
                  <c:v>0.2768511301636789</c:v>
                </c:pt>
                <c:pt idx="1776">
                  <c:v>0.27700701480904133</c:v>
                </c:pt>
                <c:pt idx="1777">
                  <c:v>0.27716289945440375</c:v>
                </c:pt>
                <c:pt idx="1778">
                  <c:v>0.27731878409976618</c:v>
                </c:pt>
                <c:pt idx="1779">
                  <c:v>0.27747466874512861</c:v>
                </c:pt>
                <c:pt idx="1780">
                  <c:v>0.27763055339049103</c:v>
                </c:pt>
                <c:pt idx="1781">
                  <c:v>0.27778643803585346</c:v>
                </c:pt>
                <c:pt idx="1782">
                  <c:v>0.27794232268121588</c:v>
                </c:pt>
                <c:pt idx="1783">
                  <c:v>0.27809820732657831</c:v>
                </c:pt>
                <c:pt idx="1784">
                  <c:v>0.27825409197194079</c:v>
                </c:pt>
                <c:pt idx="1785">
                  <c:v>0.27840997661730321</c:v>
                </c:pt>
                <c:pt idx="1786">
                  <c:v>0.27856586126266564</c:v>
                </c:pt>
                <c:pt idx="1787">
                  <c:v>0.27872174590802806</c:v>
                </c:pt>
                <c:pt idx="1788">
                  <c:v>0.27887763055339049</c:v>
                </c:pt>
                <c:pt idx="1789">
                  <c:v>0.27903351519875291</c:v>
                </c:pt>
                <c:pt idx="1790">
                  <c:v>0.27918939984411534</c:v>
                </c:pt>
                <c:pt idx="1791">
                  <c:v>0.27934528448947776</c:v>
                </c:pt>
                <c:pt idx="1792">
                  <c:v>0.27950116913484024</c:v>
                </c:pt>
                <c:pt idx="1793">
                  <c:v>0.27965705378020267</c:v>
                </c:pt>
                <c:pt idx="1794">
                  <c:v>0.27981293842556509</c:v>
                </c:pt>
                <c:pt idx="1795">
                  <c:v>0.27996882307092752</c:v>
                </c:pt>
                <c:pt idx="1796">
                  <c:v>0.28012470771628994</c:v>
                </c:pt>
                <c:pt idx="1797">
                  <c:v>0.28028059236165237</c:v>
                </c:pt>
                <c:pt idx="1798">
                  <c:v>0.28043647700701479</c:v>
                </c:pt>
                <c:pt idx="1799">
                  <c:v>0.28059236165237722</c:v>
                </c:pt>
                <c:pt idx="1800">
                  <c:v>0.28074824629773965</c:v>
                </c:pt>
                <c:pt idx="1801">
                  <c:v>0.28090413094310213</c:v>
                </c:pt>
                <c:pt idx="1802">
                  <c:v>0.28106001558846455</c:v>
                </c:pt>
                <c:pt idx="1803">
                  <c:v>0.28121590023382698</c:v>
                </c:pt>
                <c:pt idx="1804">
                  <c:v>0.2813717848791894</c:v>
                </c:pt>
                <c:pt idx="1805">
                  <c:v>0.28152766952455183</c:v>
                </c:pt>
                <c:pt idx="1806">
                  <c:v>0.28168355416991425</c:v>
                </c:pt>
                <c:pt idx="1807">
                  <c:v>0.28183943881527668</c:v>
                </c:pt>
                <c:pt idx="1808">
                  <c:v>0.2819953234606391</c:v>
                </c:pt>
                <c:pt idx="1809">
                  <c:v>0.28215120810600158</c:v>
                </c:pt>
                <c:pt idx="1810">
                  <c:v>0.28230709275136401</c:v>
                </c:pt>
                <c:pt idx="1811">
                  <c:v>0.28246297739672643</c:v>
                </c:pt>
                <c:pt idx="1812">
                  <c:v>0.28261886204208886</c:v>
                </c:pt>
                <c:pt idx="1813">
                  <c:v>0.28277474668745128</c:v>
                </c:pt>
                <c:pt idx="1814">
                  <c:v>0.28293063133281371</c:v>
                </c:pt>
                <c:pt idx="1815">
                  <c:v>0.28308651597817613</c:v>
                </c:pt>
                <c:pt idx="1816">
                  <c:v>0.28324240062353856</c:v>
                </c:pt>
                <c:pt idx="1817">
                  <c:v>0.28339828526890104</c:v>
                </c:pt>
                <c:pt idx="1818">
                  <c:v>0.28355416991426347</c:v>
                </c:pt>
                <c:pt idx="1819">
                  <c:v>0.28371005455962589</c:v>
                </c:pt>
                <c:pt idx="1820">
                  <c:v>0.28386593920498832</c:v>
                </c:pt>
                <c:pt idx="1821">
                  <c:v>0.28402182385035074</c:v>
                </c:pt>
                <c:pt idx="1822">
                  <c:v>0.28417770849571317</c:v>
                </c:pt>
                <c:pt idx="1823">
                  <c:v>0.28433359314107559</c:v>
                </c:pt>
                <c:pt idx="1824">
                  <c:v>0.28448947778643802</c:v>
                </c:pt>
                <c:pt idx="1825">
                  <c:v>0.28464536243180044</c:v>
                </c:pt>
                <c:pt idx="1826">
                  <c:v>0.28480124707716292</c:v>
                </c:pt>
                <c:pt idx="1827">
                  <c:v>0.28495713172252535</c:v>
                </c:pt>
                <c:pt idx="1828">
                  <c:v>0.28511301636788777</c:v>
                </c:pt>
                <c:pt idx="1829">
                  <c:v>0.2852689010132502</c:v>
                </c:pt>
                <c:pt idx="1830">
                  <c:v>0.28542478565861262</c:v>
                </c:pt>
                <c:pt idx="1831">
                  <c:v>0.28558067030397505</c:v>
                </c:pt>
                <c:pt idx="1832">
                  <c:v>0.28573655494933747</c:v>
                </c:pt>
                <c:pt idx="1833">
                  <c:v>0.2858924395946999</c:v>
                </c:pt>
                <c:pt idx="1834">
                  <c:v>0.28604832424006238</c:v>
                </c:pt>
                <c:pt idx="1835">
                  <c:v>0.2862042088854248</c:v>
                </c:pt>
                <c:pt idx="1836">
                  <c:v>0.28636009353078723</c:v>
                </c:pt>
                <c:pt idx="1837">
                  <c:v>0.28651597817614965</c:v>
                </c:pt>
                <c:pt idx="1838">
                  <c:v>0.28667186282151208</c:v>
                </c:pt>
                <c:pt idx="1839">
                  <c:v>0.28682774746687451</c:v>
                </c:pt>
                <c:pt idx="1840">
                  <c:v>0.28698363211223693</c:v>
                </c:pt>
                <c:pt idx="1841">
                  <c:v>0.28713951675759936</c:v>
                </c:pt>
                <c:pt idx="1842">
                  <c:v>0.28729540140296178</c:v>
                </c:pt>
                <c:pt idx="1843">
                  <c:v>0.28745128604832426</c:v>
                </c:pt>
                <c:pt idx="1844">
                  <c:v>0.28760717069368669</c:v>
                </c:pt>
                <c:pt idx="1845">
                  <c:v>0.28776305533904911</c:v>
                </c:pt>
                <c:pt idx="1846">
                  <c:v>0.28791893998441154</c:v>
                </c:pt>
                <c:pt idx="1847">
                  <c:v>0.28807482462977396</c:v>
                </c:pt>
                <c:pt idx="1848">
                  <c:v>0.28823070927513639</c:v>
                </c:pt>
                <c:pt idx="1849">
                  <c:v>0.28838659392049881</c:v>
                </c:pt>
                <c:pt idx="1850">
                  <c:v>0.28854247856586124</c:v>
                </c:pt>
                <c:pt idx="1851">
                  <c:v>0.28869836321122372</c:v>
                </c:pt>
                <c:pt idx="1852">
                  <c:v>0.28885424785658614</c:v>
                </c:pt>
                <c:pt idx="1853">
                  <c:v>0.28901013250194857</c:v>
                </c:pt>
                <c:pt idx="1854">
                  <c:v>0.28916601714731099</c:v>
                </c:pt>
                <c:pt idx="1855">
                  <c:v>0.28932190179267342</c:v>
                </c:pt>
                <c:pt idx="1856">
                  <c:v>0.28947778643803584</c:v>
                </c:pt>
                <c:pt idx="1857">
                  <c:v>0.28963367108339827</c:v>
                </c:pt>
                <c:pt idx="1858">
                  <c:v>0.28978955572876069</c:v>
                </c:pt>
                <c:pt idx="1859">
                  <c:v>0.28994544037412318</c:v>
                </c:pt>
                <c:pt idx="1860">
                  <c:v>0.2901013250194856</c:v>
                </c:pt>
                <c:pt idx="1861">
                  <c:v>0.29025720966484803</c:v>
                </c:pt>
                <c:pt idx="1862">
                  <c:v>0.29041309431021045</c:v>
                </c:pt>
                <c:pt idx="1863">
                  <c:v>0.29056897895557288</c:v>
                </c:pt>
                <c:pt idx="1864">
                  <c:v>0.2907248636009353</c:v>
                </c:pt>
                <c:pt idx="1865">
                  <c:v>0.29088074824629773</c:v>
                </c:pt>
                <c:pt idx="1866">
                  <c:v>0.29103663289166015</c:v>
                </c:pt>
                <c:pt idx="1867">
                  <c:v>0.29119251753702258</c:v>
                </c:pt>
                <c:pt idx="1868">
                  <c:v>0.29134840218238506</c:v>
                </c:pt>
                <c:pt idx="1869">
                  <c:v>0.29150428682774748</c:v>
                </c:pt>
                <c:pt idx="1870">
                  <c:v>0.29166017147310991</c:v>
                </c:pt>
                <c:pt idx="1871">
                  <c:v>0.29181605611847233</c:v>
                </c:pt>
                <c:pt idx="1872">
                  <c:v>0.29197194076383476</c:v>
                </c:pt>
                <c:pt idx="1873">
                  <c:v>0.29212782540919718</c:v>
                </c:pt>
                <c:pt idx="1874">
                  <c:v>0.29228371005455961</c:v>
                </c:pt>
                <c:pt idx="1875">
                  <c:v>0.29243959469992203</c:v>
                </c:pt>
                <c:pt idx="1876">
                  <c:v>0.29259547934528451</c:v>
                </c:pt>
                <c:pt idx="1877">
                  <c:v>0.29275136399064694</c:v>
                </c:pt>
                <c:pt idx="1878">
                  <c:v>0.29290724863600937</c:v>
                </c:pt>
                <c:pt idx="1879">
                  <c:v>0.29306313328137179</c:v>
                </c:pt>
                <c:pt idx="1880">
                  <c:v>0.29321901792673422</c:v>
                </c:pt>
                <c:pt idx="1881">
                  <c:v>0.29337490257209664</c:v>
                </c:pt>
                <c:pt idx="1882">
                  <c:v>0.29353078721745907</c:v>
                </c:pt>
                <c:pt idx="1883">
                  <c:v>0.29368667186282149</c:v>
                </c:pt>
                <c:pt idx="1884">
                  <c:v>0.29384255650818392</c:v>
                </c:pt>
                <c:pt idx="1885">
                  <c:v>0.2939984411535464</c:v>
                </c:pt>
                <c:pt idx="1886">
                  <c:v>0.29415432579890882</c:v>
                </c:pt>
                <c:pt idx="1887">
                  <c:v>0.29431021044427125</c:v>
                </c:pt>
                <c:pt idx="1888">
                  <c:v>0.29446609508963367</c:v>
                </c:pt>
                <c:pt idx="1889">
                  <c:v>0.2946219797349961</c:v>
                </c:pt>
                <c:pt idx="1890">
                  <c:v>0.29477786438035852</c:v>
                </c:pt>
                <c:pt idx="1891">
                  <c:v>0.29493374902572095</c:v>
                </c:pt>
                <c:pt idx="1892">
                  <c:v>0.29508963367108337</c:v>
                </c:pt>
                <c:pt idx="1893">
                  <c:v>0.29524551831644585</c:v>
                </c:pt>
                <c:pt idx="1894">
                  <c:v>0.29540140296180828</c:v>
                </c:pt>
                <c:pt idx="1895">
                  <c:v>0.2955572876071707</c:v>
                </c:pt>
                <c:pt idx="1896">
                  <c:v>0.29571317225253313</c:v>
                </c:pt>
                <c:pt idx="1897">
                  <c:v>0.29586905689789555</c:v>
                </c:pt>
                <c:pt idx="1898">
                  <c:v>0.29602494154325798</c:v>
                </c:pt>
                <c:pt idx="1899">
                  <c:v>0.29618082618862041</c:v>
                </c:pt>
                <c:pt idx="1900">
                  <c:v>0.29633671083398283</c:v>
                </c:pt>
                <c:pt idx="1901">
                  <c:v>0.29649259547934531</c:v>
                </c:pt>
                <c:pt idx="1902">
                  <c:v>0.29664848012470774</c:v>
                </c:pt>
                <c:pt idx="1903">
                  <c:v>0.29680436477007016</c:v>
                </c:pt>
                <c:pt idx="1904">
                  <c:v>0.29696024941543259</c:v>
                </c:pt>
                <c:pt idx="1905">
                  <c:v>0.29711613406079501</c:v>
                </c:pt>
                <c:pt idx="1906">
                  <c:v>0.29727201870615744</c:v>
                </c:pt>
                <c:pt idx="1907">
                  <c:v>0.29742790335151986</c:v>
                </c:pt>
                <c:pt idx="1908">
                  <c:v>0.29758378799688229</c:v>
                </c:pt>
                <c:pt idx="1909">
                  <c:v>0.29773967264224471</c:v>
                </c:pt>
                <c:pt idx="1910">
                  <c:v>0.29789555728760719</c:v>
                </c:pt>
                <c:pt idx="1911">
                  <c:v>0.29805144193296962</c:v>
                </c:pt>
                <c:pt idx="1912">
                  <c:v>0.29820732657833204</c:v>
                </c:pt>
                <c:pt idx="1913">
                  <c:v>0.29836321122369447</c:v>
                </c:pt>
                <c:pt idx="1914">
                  <c:v>0.29851909586905689</c:v>
                </c:pt>
                <c:pt idx="1915">
                  <c:v>0.29867498051441932</c:v>
                </c:pt>
                <c:pt idx="1916">
                  <c:v>0.29883086515978174</c:v>
                </c:pt>
                <c:pt idx="1917">
                  <c:v>0.29898674980514417</c:v>
                </c:pt>
                <c:pt idx="1918">
                  <c:v>0.29914263445050665</c:v>
                </c:pt>
                <c:pt idx="1919">
                  <c:v>0.29929851909586908</c:v>
                </c:pt>
                <c:pt idx="1920">
                  <c:v>0.2994544037412315</c:v>
                </c:pt>
                <c:pt idx="1921">
                  <c:v>0.29961028838659393</c:v>
                </c:pt>
                <c:pt idx="1922">
                  <c:v>0.29976617303195635</c:v>
                </c:pt>
                <c:pt idx="1923">
                  <c:v>0.29992205767731878</c:v>
                </c:pt>
                <c:pt idx="1924">
                  <c:v>0.3000779423226812</c:v>
                </c:pt>
                <c:pt idx="1925">
                  <c:v>0.30023382696804363</c:v>
                </c:pt>
                <c:pt idx="1926">
                  <c:v>0.30038971161340605</c:v>
                </c:pt>
                <c:pt idx="1927">
                  <c:v>0.30054559625876853</c:v>
                </c:pt>
                <c:pt idx="1928">
                  <c:v>0.30070148090413096</c:v>
                </c:pt>
                <c:pt idx="1929">
                  <c:v>0.30085736554949338</c:v>
                </c:pt>
                <c:pt idx="1930">
                  <c:v>0.30101325019485581</c:v>
                </c:pt>
                <c:pt idx="1931">
                  <c:v>0.30116913484021823</c:v>
                </c:pt>
                <c:pt idx="1932">
                  <c:v>0.30132501948558066</c:v>
                </c:pt>
                <c:pt idx="1933">
                  <c:v>0.30148090413094308</c:v>
                </c:pt>
                <c:pt idx="1934">
                  <c:v>0.30163678877630551</c:v>
                </c:pt>
                <c:pt idx="1935">
                  <c:v>0.30179267342166799</c:v>
                </c:pt>
                <c:pt idx="1936">
                  <c:v>0.30194855806703041</c:v>
                </c:pt>
                <c:pt idx="1937">
                  <c:v>0.30210444271239284</c:v>
                </c:pt>
                <c:pt idx="1938">
                  <c:v>0.30226032735775527</c:v>
                </c:pt>
                <c:pt idx="1939">
                  <c:v>0.30241621200311769</c:v>
                </c:pt>
                <c:pt idx="1940">
                  <c:v>0.30257209664848012</c:v>
                </c:pt>
                <c:pt idx="1941">
                  <c:v>0.30272798129384254</c:v>
                </c:pt>
                <c:pt idx="1942">
                  <c:v>0.30288386593920497</c:v>
                </c:pt>
                <c:pt idx="1943">
                  <c:v>0.30303975058456745</c:v>
                </c:pt>
                <c:pt idx="1944">
                  <c:v>0.30319563522992987</c:v>
                </c:pt>
                <c:pt idx="1945">
                  <c:v>0.3033515198752923</c:v>
                </c:pt>
                <c:pt idx="1946">
                  <c:v>0.30350740452065472</c:v>
                </c:pt>
                <c:pt idx="1947">
                  <c:v>0.30366328916601715</c:v>
                </c:pt>
                <c:pt idx="1948">
                  <c:v>0.30381917381137957</c:v>
                </c:pt>
                <c:pt idx="1949">
                  <c:v>0.303975058456742</c:v>
                </c:pt>
                <c:pt idx="1950">
                  <c:v>0.30413094310210442</c:v>
                </c:pt>
                <c:pt idx="1951">
                  <c:v>0.30428682774746685</c:v>
                </c:pt>
                <c:pt idx="1952">
                  <c:v>0.30444271239282933</c:v>
                </c:pt>
                <c:pt idx="1953">
                  <c:v>0.30459859703819175</c:v>
                </c:pt>
                <c:pt idx="1954">
                  <c:v>0.30475448168355418</c:v>
                </c:pt>
                <c:pt idx="1955">
                  <c:v>0.3049103663289166</c:v>
                </c:pt>
                <c:pt idx="1956">
                  <c:v>0.30506625097427903</c:v>
                </c:pt>
                <c:pt idx="1957">
                  <c:v>0.30522213561964145</c:v>
                </c:pt>
                <c:pt idx="1958">
                  <c:v>0.30537802026500388</c:v>
                </c:pt>
                <c:pt idx="1959">
                  <c:v>0.30553390491036631</c:v>
                </c:pt>
                <c:pt idx="1960">
                  <c:v>0.30568978955572879</c:v>
                </c:pt>
                <c:pt idx="1961">
                  <c:v>0.30584567420109121</c:v>
                </c:pt>
                <c:pt idx="1962">
                  <c:v>0.30600155884645364</c:v>
                </c:pt>
                <c:pt idx="1963">
                  <c:v>0.30615744349181606</c:v>
                </c:pt>
                <c:pt idx="1964">
                  <c:v>0.30631332813717849</c:v>
                </c:pt>
                <c:pt idx="1965">
                  <c:v>0.30646921278254091</c:v>
                </c:pt>
                <c:pt idx="1966">
                  <c:v>0.30662509742790334</c:v>
                </c:pt>
                <c:pt idx="1967">
                  <c:v>0.30678098207326576</c:v>
                </c:pt>
                <c:pt idx="1968">
                  <c:v>0.30693686671862819</c:v>
                </c:pt>
                <c:pt idx="1969">
                  <c:v>0.30709275136399067</c:v>
                </c:pt>
                <c:pt idx="1970">
                  <c:v>0.30724863600935309</c:v>
                </c:pt>
                <c:pt idx="1971">
                  <c:v>0.30740452065471552</c:v>
                </c:pt>
                <c:pt idx="1972">
                  <c:v>0.30756040530007794</c:v>
                </c:pt>
                <c:pt idx="1973">
                  <c:v>0.30771628994544037</c:v>
                </c:pt>
                <c:pt idx="1974">
                  <c:v>0.30787217459080279</c:v>
                </c:pt>
                <c:pt idx="1975">
                  <c:v>0.30802805923616522</c:v>
                </c:pt>
                <c:pt idx="1976">
                  <c:v>0.30818394388152764</c:v>
                </c:pt>
                <c:pt idx="1977">
                  <c:v>0.30833982852689013</c:v>
                </c:pt>
                <c:pt idx="1978">
                  <c:v>0.30849571317225255</c:v>
                </c:pt>
                <c:pt idx="1979">
                  <c:v>0.30865159781761498</c:v>
                </c:pt>
                <c:pt idx="1980">
                  <c:v>0.3088074824629774</c:v>
                </c:pt>
                <c:pt idx="1981">
                  <c:v>0.30896336710833983</c:v>
                </c:pt>
                <c:pt idx="1982">
                  <c:v>0.30911925175370225</c:v>
                </c:pt>
                <c:pt idx="1983">
                  <c:v>0.30927513639906468</c:v>
                </c:pt>
                <c:pt idx="1984">
                  <c:v>0.3094310210444271</c:v>
                </c:pt>
                <c:pt idx="1985">
                  <c:v>0.30958690568978958</c:v>
                </c:pt>
                <c:pt idx="1986">
                  <c:v>0.30974279033515201</c:v>
                </c:pt>
                <c:pt idx="1987">
                  <c:v>0.30989867498051443</c:v>
                </c:pt>
                <c:pt idx="1988">
                  <c:v>0.31005455962587686</c:v>
                </c:pt>
                <c:pt idx="1989">
                  <c:v>0.31021044427123928</c:v>
                </c:pt>
                <c:pt idx="1990">
                  <c:v>0.31036632891660171</c:v>
                </c:pt>
                <c:pt idx="1991">
                  <c:v>0.31052221356196413</c:v>
                </c:pt>
                <c:pt idx="1992">
                  <c:v>0.31067809820732656</c:v>
                </c:pt>
                <c:pt idx="1993">
                  <c:v>0.31083398285268898</c:v>
                </c:pt>
                <c:pt idx="1994">
                  <c:v>0.31098986749805146</c:v>
                </c:pt>
                <c:pt idx="1995">
                  <c:v>0.31114575214341389</c:v>
                </c:pt>
                <c:pt idx="1996">
                  <c:v>0.31130163678877631</c:v>
                </c:pt>
                <c:pt idx="1997">
                  <c:v>0.31145752143413874</c:v>
                </c:pt>
                <c:pt idx="1998">
                  <c:v>0.31161340607950117</c:v>
                </c:pt>
                <c:pt idx="1999">
                  <c:v>0.31176929072486359</c:v>
                </c:pt>
                <c:pt idx="2000">
                  <c:v>0.31192517537022602</c:v>
                </c:pt>
                <c:pt idx="2001">
                  <c:v>0.31208106001558844</c:v>
                </c:pt>
                <c:pt idx="2002">
                  <c:v>0.31223694466095092</c:v>
                </c:pt>
                <c:pt idx="2003">
                  <c:v>0.31239282930631335</c:v>
                </c:pt>
                <c:pt idx="2004">
                  <c:v>0.31254871395167577</c:v>
                </c:pt>
                <c:pt idx="2005">
                  <c:v>0.3127045985970382</c:v>
                </c:pt>
                <c:pt idx="2006">
                  <c:v>0.31286048324240062</c:v>
                </c:pt>
                <c:pt idx="2007">
                  <c:v>0.31301636788776305</c:v>
                </c:pt>
                <c:pt idx="2008">
                  <c:v>0.31317225253312547</c:v>
                </c:pt>
                <c:pt idx="2009">
                  <c:v>0.3133281371784879</c:v>
                </c:pt>
                <c:pt idx="2010">
                  <c:v>0.31348402182385038</c:v>
                </c:pt>
                <c:pt idx="2011">
                  <c:v>0.3136399064692128</c:v>
                </c:pt>
                <c:pt idx="2012">
                  <c:v>0.31379579111457523</c:v>
                </c:pt>
                <c:pt idx="2013">
                  <c:v>0.31395167575993765</c:v>
                </c:pt>
                <c:pt idx="2014">
                  <c:v>0.31410756040530008</c:v>
                </c:pt>
                <c:pt idx="2015">
                  <c:v>0.3142634450506625</c:v>
                </c:pt>
                <c:pt idx="2016">
                  <c:v>0.31441932969602493</c:v>
                </c:pt>
                <c:pt idx="2017">
                  <c:v>0.31457521434138735</c:v>
                </c:pt>
                <c:pt idx="2018">
                  <c:v>0.31473109898674978</c:v>
                </c:pt>
                <c:pt idx="2019">
                  <c:v>0.31488698363211226</c:v>
                </c:pt>
                <c:pt idx="2020">
                  <c:v>0.31504286827747469</c:v>
                </c:pt>
                <c:pt idx="2021">
                  <c:v>0.31519875292283711</c:v>
                </c:pt>
                <c:pt idx="2022">
                  <c:v>0.31535463756819954</c:v>
                </c:pt>
                <c:pt idx="2023">
                  <c:v>0.31551052221356196</c:v>
                </c:pt>
                <c:pt idx="2024">
                  <c:v>0.31566640685892439</c:v>
                </c:pt>
                <c:pt idx="2025">
                  <c:v>0.31582229150428681</c:v>
                </c:pt>
                <c:pt idx="2026">
                  <c:v>0.31597817614964924</c:v>
                </c:pt>
                <c:pt idx="2027">
                  <c:v>0.31613406079501172</c:v>
                </c:pt>
                <c:pt idx="2028">
                  <c:v>0.31628994544037414</c:v>
                </c:pt>
                <c:pt idx="2029">
                  <c:v>0.31644583008573657</c:v>
                </c:pt>
                <c:pt idx="2030">
                  <c:v>0.31660171473109899</c:v>
                </c:pt>
                <c:pt idx="2031">
                  <c:v>0.31675759937646142</c:v>
                </c:pt>
                <c:pt idx="2032">
                  <c:v>0.31691348402182384</c:v>
                </c:pt>
                <c:pt idx="2033">
                  <c:v>0.31706936866718627</c:v>
                </c:pt>
                <c:pt idx="2034">
                  <c:v>0.31722525331254869</c:v>
                </c:pt>
                <c:pt idx="2035">
                  <c:v>0.31738113795791112</c:v>
                </c:pt>
                <c:pt idx="2036">
                  <c:v>0.3175370226032736</c:v>
                </c:pt>
                <c:pt idx="2037">
                  <c:v>0.31769290724863603</c:v>
                </c:pt>
                <c:pt idx="2038">
                  <c:v>0.31784879189399845</c:v>
                </c:pt>
                <c:pt idx="2039">
                  <c:v>0.31800467653936088</c:v>
                </c:pt>
                <c:pt idx="2040">
                  <c:v>0.3181605611847233</c:v>
                </c:pt>
                <c:pt idx="2041">
                  <c:v>0.31831644583008573</c:v>
                </c:pt>
                <c:pt idx="2042">
                  <c:v>0.31847233047544815</c:v>
                </c:pt>
                <c:pt idx="2043">
                  <c:v>0.31862821512081058</c:v>
                </c:pt>
                <c:pt idx="2044">
                  <c:v>0.31878409976617306</c:v>
                </c:pt>
                <c:pt idx="2045">
                  <c:v>0.31893998441153548</c:v>
                </c:pt>
                <c:pt idx="2046">
                  <c:v>0.31909586905689791</c:v>
                </c:pt>
                <c:pt idx="2047">
                  <c:v>0.31925175370226033</c:v>
                </c:pt>
                <c:pt idx="2048">
                  <c:v>0.31940763834762276</c:v>
                </c:pt>
                <c:pt idx="2049">
                  <c:v>0.31956352299298518</c:v>
                </c:pt>
                <c:pt idx="2050">
                  <c:v>0.31971940763834761</c:v>
                </c:pt>
                <c:pt idx="2051">
                  <c:v>0.31987529228371003</c:v>
                </c:pt>
                <c:pt idx="2052">
                  <c:v>0.32003117692907251</c:v>
                </c:pt>
                <c:pt idx="2053">
                  <c:v>0.32018706157443494</c:v>
                </c:pt>
                <c:pt idx="2054">
                  <c:v>0.32034294621979736</c:v>
                </c:pt>
                <c:pt idx="2055">
                  <c:v>0.32049883086515979</c:v>
                </c:pt>
                <c:pt idx="2056">
                  <c:v>0.32065471551052221</c:v>
                </c:pt>
                <c:pt idx="2057">
                  <c:v>0.32081060015588464</c:v>
                </c:pt>
                <c:pt idx="2058">
                  <c:v>0.32096648480124707</c:v>
                </c:pt>
                <c:pt idx="2059">
                  <c:v>0.32112236944660949</c:v>
                </c:pt>
                <c:pt idx="2060">
                  <c:v>0.32127825409197192</c:v>
                </c:pt>
                <c:pt idx="2061">
                  <c:v>0.3214341387373344</c:v>
                </c:pt>
                <c:pt idx="2062">
                  <c:v>0.32159002338269682</c:v>
                </c:pt>
                <c:pt idx="2063">
                  <c:v>0.32174590802805925</c:v>
                </c:pt>
                <c:pt idx="2064">
                  <c:v>0.32190179267342167</c:v>
                </c:pt>
                <c:pt idx="2065">
                  <c:v>0.3220576773187841</c:v>
                </c:pt>
                <c:pt idx="2066">
                  <c:v>0.32221356196414652</c:v>
                </c:pt>
                <c:pt idx="2067">
                  <c:v>0.32236944660950895</c:v>
                </c:pt>
                <c:pt idx="2068">
                  <c:v>0.32252533125487137</c:v>
                </c:pt>
                <c:pt idx="2069">
                  <c:v>0.32268121590023385</c:v>
                </c:pt>
                <c:pt idx="2070">
                  <c:v>0.32283710054559628</c:v>
                </c:pt>
                <c:pt idx="2071">
                  <c:v>0.3229929851909587</c:v>
                </c:pt>
                <c:pt idx="2072">
                  <c:v>0.32314886983632113</c:v>
                </c:pt>
                <c:pt idx="2073">
                  <c:v>0.32330475448168355</c:v>
                </c:pt>
                <c:pt idx="2074">
                  <c:v>0.32346063912704598</c:v>
                </c:pt>
                <c:pt idx="2075">
                  <c:v>0.3236165237724084</c:v>
                </c:pt>
                <c:pt idx="2076">
                  <c:v>0.32377240841777083</c:v>
                </c:pt>
                <c:pt idx="2077">
                  <c:v>0.32392829306313325</c:v>
                </c:pt>
                <c:pt idx="2078">
                  <c:v>0.32408417770849574</c:v>
                </c:pt>
                <c:pt idx="2079">
                  <c:v>0.32424006235385816</c:v>
                </c:pt>
                <c:pt idx="2080">
                  <c:v>0.32439594699922059</c:v>
                </c:pt>
                <c:pt idx="2081">
                  <c:v>0.32455183164458301</c:v>
                </c:pt>
                <c:pt idx="2082">
                  <c:v>0.32470771628994544</c:v>
                </c:pt>
                <c:pt idx="2083">
                  <c:v>0.32486360093530786</c:v>
                </c:pt>
                <c:pt idx="2084">
                  <c:v>0.32501948558067029</c:v>
                </c:pt>
                <c:pt idx="2085">
                  <c:v>0.32517537022603271</c:v>
                </c:pt>
                <c:pt idx="2086">
                  <c:v>0.32533125487139519</c:v>
                </c:pt>
                <c:pt idx="2087">
                  <c:v>0.32548713951675762</c:v>
                </c:pt>
                <c:pt idx="2088">
                  <c:v>0.32564302416212004</c:v>
                </c:pt>
                <c:pt idx="2089">
                  <c:v>0.32579890880748247</c:v>
                </c:pt>
                <c:pt idx="2090">
                  <c:v>0.32595479345284489</c:v>
                </c:pt>
                <c:pt idx="2091">
                  <c:v>0.32611067809820732</c:v>
                </c:pt>
                <c:pt idx="2092">
                  <c:v>0.32626656274356974</c:v>
                </c:pt>
                <c:pt idx="2093">
                  <c:v>0.32642244738893217</c:v>
                </c:pt>
                <c:pt idx="2094">
                  <c:v>0.32657833203429465</c:v>
                </c:pt>
                <c:pt idx="2095">
                  <c:v>0.32673421667965707</c:v>
                </c:pt>
                <c:pt idx="2096">
                  <c:v>0.3268901013250195</c:v>
                </c:pt>
                <c:pt idx="2097">
                  <c:v>0.32704598597038192</c:v>
                </c:pt>
                <c:pt idx="2098">
                  <c:v>0.32720187061574435</c:v>
                </c:pt>
                <c:pt idx="2099">
                  <c:v>0.32735775526110678</c:v>
                </c:pt>
                <c:pt idx="2100">
                  <c:v>0.3275136399064692</c:v>
                </c:pt>
                <c:pt idx="2101">
                  <c:v>0.32766952455183163</c:v>
                </c:pt>
                <c:pt idx="2102">
                  <c:v>0.32782540919719405</c:v>
                </c:pt>
                <c:pt idx="2103">
                  <c:v>0.32798129384255653</c:v>
                </c:pt>
                <c:pt idx="2104">
                  <c:v>0.32813717848791896</c:v>
                </c:pt>
                <c:pt idx="2105">
                  <c:v>0.32829306313328138</c:v>
                </c:pt>
                <c:pt idx="2106">
                  <c:v>0.32844894777864381</c:v>
                </c:pt>
                <c:pt idx="2107">
                  <c:v>0.32860483242400623</c:v>
                </c:pt>
                <c:pt idx="2108">
                  <c:v>0.32876071706936866</c:v>
                </c:pt>
                <c:pt idx="2109">
                  <c:v>0.32891660171473108</c:v>
                </c:pt>
                <c:pt idx="2110">
                  <c:v>0.32907248636009351</c:v>
                </c:pt>
                <c:pt idx="2111">
                  <c:v>0.32922837100545599</c:v>
                </c:pt>
                <c:pt idx="2112">
                  <c:v>0.32938425565081841</c:v>
                </c:pt>
                <c:pt idx="2113">
                  <c:v>0.32954014029618084</c:v>
                </c:pt>
                <c:pt idx="2114">
                  <c:v>0.32969602494154326</c:v>
                </c:pt>
                <c:pt idx="2115">
                  <c:v>0.32985190958690569</c:v>
                </c:pt>
                <c:pt idx="2116">
                  <c:v>0.33000779423226811</c:v>
                </c:pt>
                <c:pt idx="2117">
                  <c:v>0.33016367887763054</c:v>
                </c:pt>
                <c:pt idx="2118">
                  <c:v>0.33031956352299296</c:v>
                </c:pt>
                <c:pt idx="2119">
                  <c:v>0.33047544816835539</c:v>
                </c:pt>
                <c:pt idx="2120">
                  <c:v>0.33063133281371787</c:v>
                </c:pt>
                <c:pt idx="2121">
                  <c:v>0.3307872174590803</c:v>
                </c:pt>
                <c:pt idx="2122">
                  <c:v>0.33094310210444272</c:v>
                </c:pt>
                <c:pt idx="2123">
                  <c:v>0.33109898674980515</c:v>
                </c:pt>
                <c:pt idx="2124">
                  <c:v>0.33125487139516757</c:v>
                </c:pt>
                <c:pt idx="2125">
                  <c:v>0.33141075604053</c:v>
                </c:pt>
                <c:pt idx="2126">
                  <c:v>0.33156664068589242</c:v>
                </c:pt>
                <c:pt idx="2127">
                  <c:v>0.33172252533125485</c:v>
                </c:pt>
                <c:pt idx="2128">
                  <c:v>0.33187840997661733</c:v>
                </c:pt>
                <c:pt idx="2129">
                  <c:v>0.33203429462197975</c:v>
                </c:pt>
                <c:pt idx="2130">
                  <c:v>0.33219017926734218</c:v>
                </c:pt>
                <c:pt idx="2131">
                  <c:v>0.3323460639127046</c:v>
                </c:pt>
                <c:pt idx="2132">
                  <c:v>0.33250194855806703</c:v>
                </c:pt>
                <c:pt idx="2133">
                  <c:v>0.33265783320342945</c:v>
                </c:pt>
                <c:pt idx="2134">
                  <c:v>0.33281371784879188</c:v>
                </c:pt>
                <c:pt idx="2135">
                  <c:v>0.3329696024941543</c:v>
                </c:pt>
                <c:pt idx="2136">
                  <c:v>0.33312548713951678</c:v>
                </c:pt>
                <c:pt idx="2137">
                  <c:v>0.33328137178487921</c:v>
                </c:pt>
                <c:pt idx="2138">
                  <c:v>0.33343725643024164</c:v>
                </c:pt>
                <c:pt idx="2139">
                  <c:v>0.33359314107560406</c:v>
                </c:pt>
                <c:pt idx="2140">
                  <c:v>0.33374902572096649</c:v>
                </c:pt>
                <c:pt idx="2141">
                  <c:v>0.33390491036632891</c:v>
                </c:pt>
                <c:pt idx="2142">
                  <c:v>0.33406079501169134</c:v>
                </c:pt>
                <c:pt idx="2143">
                  <c:v>0.33421667965705376</c:v>
                </c:pt>
                <c:pt idx="2144">
                  <c:v>0.33437256430241619</c:v>
                </c:pt>
                <c:pt idx="2145">
                  <c:v>0.33452844894777867</c:v>
                </c:pt>
                <c:pt idx="2146">
                  <c:v>0.33468433359314109</c:v>
                </c:pt>
                <c:pt idx="2147">
                  <c:v>0.33484021823850352</c:v>
                </c:pt>
                <c:pt idx="2148">
                  <c:v>0.33499610288386594</c:v>
                </c:pt>
                <c:pt idx="2149">
                  <c:v>0.33515198752922837</c:v>
                </c:pt>
                <c:pt idx="2150">
                  <c:v>0.33530787217459079</c:v>
                </c:pt>
                <c:pt idx="2151">
                  <c:v>0.33546375681995322</c:v>
                </c:pt>
                <c:pt idx="2152">
                  <c:v>0.33561964146531564</c:v>
                </c:pt>
                <c:pt idx="2153">
                  <c:v>0.33577552611067812</c:v>
                </c:pt>
                <c:pt idx="2154">
                  <c:v>0.33593141075604055</c:v>
                </c:pt>
                <c:pt idx="2155">
                  <c:v>0.33608729540140297</c:v>
                </c:pt>
                <c:pt idx="2156">
                  <c:v>0.3362431800467654</c:v>
                </c:pt>
                <c:pt idx="2157">
                  <c:v>0.33639906469212782</c:v>
                </c:pt>
                <c:pt idx="2158">
                  <c:v>0.33655494933749025</c:v>
                </c:pt>
                <c:pt idx="2159">
                  <c:v>0.33671083398285268</c:v>
                </c:pt>
                <c:pt idx="2160">
                  <c:v>0.3368667186282151</c:v>
                </c:pt>
                <c:pt idx="2161">
                  <c:v>0.33702260327357753</c:v>
                </c:pt>
                <c:pt idx="2162">
                  <c:v>0.33717848791894001</c:v>
                </c:pt>
                <c:pt idx="2163">
                  <c:v>0.33733437256430243</c:v>
                </c:pt>
                <c:pt idx="2164">
                  <c:v>0.33749025720966486</c:v>
                </c:pt>
                <c:pt idx="2165">
                  <c:v>0.33764614185502728</c:v>
                </c:pt>
                <c:pt idx="2166">
                  <c:v>0.33780202650038971</c:v>
                </c:pt>
                <c:pt idx="2167">
                  <c:v>0.33795791114575213</c:v>
                </c:pt>
                <c:pt idx="2168">
                  <c:v>0.33811379579111456</c:v>
                </c:pt>
                <c:pt idx="2169">
                  <c:v>0.33826968043647698</c:v>
                </c:pt>
                <c:pt idx="2170">
                  <c:v>0.33842556508183946</c:v>
                </c:pt>
                <c:pt idx="2171">
                  <c:v>0.33858144972720189</c:v>
                </c:pt>
                <c:pt idx="2172">
                  <c:v>0.33873733437256431</c:v>
                </c:pt>
                <c:pt idx="2173">
                  <c:v>0.33889321901792674</c:v>
                </c:pt>
                <c:pt idx="2174">
                  <c:v>0.33904910366328916</c:v>
                </c:pt>
                <c:pt idx="2175">
                  <c:v>0.33920498830865159</c:v>
                </c:pt>
                <c:pt idx="2176">
                  <c:v>0.33936087295401401</c:v>
                </c:pt>
                <c:pt idx="2177">
                  <c:v>0.33951675759937644</c:v>
                </c:pt>
                <c:pt idx="2178">
                  <c:v>0.33967264224473892</c:v>
                </c:pt>
                <c:pt idx="2179">
                  <c:v>0.33982852689010135</c:v>
                </c:pt>
                <c:pt idx="2180">
                  <c:v>0.33998441153546377</c:v>
                </c:pt>
                <c:pt idx="2181">
                  <c:v>0.3401402961808262</c:v>
                </c:pt>
                <c:pt idx="2182">
                  <c:v>0.34029618082618862</c:v>
                </c:pt>
                <c:pt idx="2183">
                  <c:v>0.34045206547155105</c:v>
                </c:pt>
                <c:pt idx="2184">
                  <c:v>0.34060795011691347</c:v>
                </c:pt>
                <c:pt idx="2185">
                  <c:v>0.3407638347622759</c:v>
                </c:pt>
                <c:pt idx="2186">
                  <c:v>0.34091971940763832</c:v>
                </c:pt>
                <c:pt idx="2187">
                  <c:v>0.3410756040530008</c:v>
                </c:pt>
                <c:pt idx="2188">
                  <c:v>0.34123148869836323</c:v>
                </c:pt>
                <c:pt idx="2189">
                  <c:v>0.34138737334372565</c:v>
                </c:pt>
                <c:pt idx="2190">
                  <c:v>0.34154325798908808</c:v>
                </c:pt>
                <c:pt idx="2191">
                  <c:v>0.3416991426344505</c:v>
                </c:pt>
                <c:pt idx="2192">
                  <c:v>0.34185502727981293</c:v>
                </c:pt>
                <c:pt idx="2193">
                  <c:v>0.34201091192517535</c:v>
                </c:pt>
                <c:pt idx="2194">
                  <c:v>0.34216679657053778</c:v>
                </c:pt>
                <c:pt idx="2195">
                  <c:v>0.34232268121590026</c:v>
                </c:pt>
                <c:pt idx="2196">
                  <c:v>0.34247856586126268</c:v>
                </c:pt>
                <c:pt idx="2197">
                  <c:v>0.34263445050662511</c:v>
                </c:pt>
                <c:pt idx="2198">
                  <c:v>0.34279033515198754</c:v>
                </c:pt>
                <c:pt idx="2199">
                  <c:v>0.34294621979734996</c:v>
                </c:pt>
                <c:pt idx="2200">
                  <c:v>0.34310210444271239</c:v>
                </c:pt>
                <c:pt idx="2201">
                  <c:v>0.34325798908807481</c:v>
                </c:pt>
                <c:pt idx="2202">
                  <c:v>0.34341387373343724</c:v>
                </c:pt>
                <c:pt idx="2203">
                  <c:v>0.34356975837879966</c:v>
                </c:pt>
                <c:pt idx="2204">
                  <c:v>0.34372564302416214</c:v>
                </c:pt>
                <c:pt idx="2205">
                  <c:v>0.34388152766952457</c:v>
                </c:pt>
                <c:pt idx="2206">
                  <c:v>0.34403741231488699</c:v>
                </c:pt>
                <c:pt idx="2207">
                  <c:v>0.34419329696024942</c:v>
                </c:pt>
                <c:pt idx="2208">
                  <c:v>0.34434918160561184</c:v>
                </c:pt>
                <c:pt idx="2209">
                  <c:v>0.34450506625097427</c:v>
                </c:pt>
                <c:pt idx="2210">
                  <c:v>0.34466095089633669</c:v>
                </c:pt>
                <c:pt idx="2211">
                  <c:v>0.34481683554169912</c:v>
                </c:pt>
                <c:pt idx="2212">
                  <c:v>0.3449727201870616</c:v>
                </c:pt>
                <c:pt idx="2213">
                  <c:v>0.34512860483242402</c:v>
                </c:pt>
                <c:pt idx="2214">
                  <c:v>0.34528448947778645</c:v>
                </c:pt>
                <c:pt idx="2215">
                  <c:v>0.34544037412314887</c:v>
                </c:pt>
                <c:pt idx="2216">
                  <c:v>0.3455962587685113</c:v>
                </c:pt>
                <c:pt idx="2217">
                  <c:v>0.34575214341387372</c:v>
                </c:pt>
                <c:pt idx="2218">
                  <c:v>0.34590802805923615</c:v>
                </c:pt>
                <c:pt idx="2219">
                  <c:v>0.34606391270459858</c:v>
                </c:pt>
                <c:pt idx="2220">
                  <c:v>0.34621979734996106</c:v>
                </c:pt>
                <c:pt idx="2221">
                  <c:v>0.34637568199532348</c:v>
                </c:pt>
                <c:pt idx="2222">
                  <c:v>0.34653156664068591</c:v>
                </c:pt>
                <c:pt idx="2223">
                  <c:v>0.34668745128604833</c:v>
                </c:pt>
                <c:pt idx="2224">
                  <c:v>0.34684333593141076</c:v>
                </c:pt>
                <c:pt idx="2225">
                  <c:v>0.34699922057677318</c:v>
                </c:pt>
                <c:pt idx="2226">
                  <c:v>0.34715510522213561</c:v>
                </c:pt>
                <c:pt idx="2227">
                  <c:v>0.34731098986749803</c:v>
                </c:pt>
                <c:pt idx="2228">
                  <c:v>0.34746687451286046</c:v>
                </c:pt>
                <c:pt idx="2229">
                  <c:v>0.34762275915822294</c:v>
                </c:pt>
                <c:pt idx="2230">
                  <c:v>0.34777864380358536</c:v>
                </c:pt>
                <c:pt idx="2231">
                  <c:v>0.34793452844894779</c:v>
                </c:pt>
                <c:pt idx="2232">
                  <c:v>0.34809041309431021</c:v>
                </c:pt>
                <c:pt idx="2233">
                  <c:v>0.34824629773967264</c:v>
                </c:pt>
                <c:pt idx="2234">
                  <c:v>0.34840218238503506</c:v>
                </c:pt>
                <c:pt idx="2235">
                  <c:v>0.34855806703039749</c:v>
                </c:pt>
                <c:pt idx="2236">
                  <c:v>0.34871395167575991</c:v>
                </c:pt>
                <c:pt idx="2237">
                  <c:v>0.3488698363211224</c:v>
                </c:pt>
                <c:pt idx="2238">
                  <c:v>0.34902572096648482</c:v>
                </c:pt>
                <c:pt idx="2239">
                  <c:v>0.34918160561184725</c:v>
                </c:pt>
                <c:pt idx="2240">
                  <c:v>0.34933749025720967</c:v>
                </c:pt>
                <c:pt idx="2241">
                  <c:v>0.3494933749025721</c:v>
                </c:pt>
                <c:pt idx="2242">
                  <c:v>0.34964925954793452</c:v>
                </c:pt>
                <c:pt idx="2243">
                  <c:v>0.34980514419329695</c:v>
                </c:pt>
                <c:pt idx="2244">
                  <c:v>0.34996102883865937</c:v>
                </c:pt>
                <c:pt idx="2245">
                  <c:v>0.3501169134840218</c:v>
                </c:pt>
                <c:pt idx="2246">
                  <c:v>0.35027279812938428</c:v>
                </c:pt>
                <c:pt idx="2247">
                  <c:v>0.3504286827747467</c:v>
                </c:pt>
                <c:pt idx="2248">
                  <c:v>0.35058456742010913</c:v>
                </c:pt>
                <c:pt idx="2249">
                  <c:v>0.35074045206547155</c:v>
                </c:pt>
                <c:pt idx="2250">
                  <c:v>0.35089633671083398</c:v>
                </c:pt>
                <c:pt idx="2251">
                  <c:v>0.3510522213561964</c:v>
                </c:pt>
                <c:pt idx="2252">
                  <c:v>0.35120810600155883</c:v>
                </c:pt>
                <c:pt idx="2253">
                  <c:v>0.35136399064692125</c:v>
                </c:pt>
                <c:pt idx="2254">
                  <c:v>0.35151987529228373</c:v>
                </c:pt>
                <c:pt idx="2255">
                  <c:v>0.35167575993764616</c:v>
                </c:pt>
                <c:pt idx="2256">
                  <c:v>0.35183164458300858</c:v>
                </c:pt>
                <c:pt idx="2257">
                  <c:v>0.35198752922837101</c:v>
                </c:pt>
                <c:pt idx="2258">
                  <c:v>0.35214341387373344</c:v>
                </c:pt>
                <c:pt idx="2259">
                  <c:v>0.35229929851909586</c:v>
                </c:pt>
                <c:pt idx="2260">
                  <c:v>0.35245518316445829</c:v>
                </c:pt>
                <c:pt idx="2261">
                  <c:v>0.35261106780982071</c:v>
                </c:pt>
                <c:pt idx="2262">
                  <c:v>0.35276695245518319</c:v>
                </c:pt>
                <c:pt idx="2263">
                  <c:v>0.35292283710054562</c:v>
                </c:pt>
                <c:pt idx="2264">
                  <c:v>0.35307872174590804</c:v>
                </c:pt>
                <c:pt idx="2265">
                  <c:v>0.35323460639127047</c:v>
                </c:pt>
                <c:pt idx="2266">
                  <c:v>0.35339049103663289</c:v>
                </c:pt>
                <c:pt idx="2267">
                  <c:v>0.35354637568199532</c:v>
                </c:pt>
                <c:pt idx="2268">
                  <c:v>0.35370226032735774</c:v>
                </c:pt>
                <c:pt idx="2269">
                  <c:v>0.35385814497272017</c:v>
                </c:pt>
                <c:pt idx="2270">
                  <c:v>0.35401402961808259</c:v>
                </c:pt>
                <c:pt idx="2271">
                  <c:v>0.35416991426344507</c:v>
                </c:pt>
                <c:pt idx="2272">
                  <c:v>0.3543257989088075</c:v>
                </c:pt>
                <c:pt idx="2273">
                  <c:v>0.35448168355416992</c:v>
                </c:pt>
                <c:pt idx="2274">
                  <c:v>0.35463756819953235</c:v>
                </c:pt>
                <c:pt idx="2275">
                  <c:v>0.35479345284489477</c:v>
                </c:pt>
                <c:pt idx="2276">
                  <c:v>0.3549493374902572</c:v>
                </c:pt>
                <c:pt idx="2277">
                  <c:v>0.35510522213561962</c:v>
                </c:pt>
                <c:pt idx="2278">
                  <c:v>0.35526110678098205</c:v>
                </c:pt>
                <c:pt idx="2279">
                  <c:v>0.35541699142634453</c:v>
                </c:pt>
                <c:pt idx="2280">
                  <c:v>0.35557287607170696</c:v>
                </c:pt>
                <c:pt idx="2281">
                  <c:v>0.35572876071706938</c:v>
                </c:pt>
                <c:pt idx="2282">
                  <c:v>0.35588464536243181</c:v>
                </c:pt>
                <c:pt idx="2283">
                  <c:v>0.35604053000779423</c:v>
                </c:pt>
                <c:pt idx="2284">
                  <c:v>0.35619641465315666</c:v>
                </c:pt>
                <c:pt idx="2285">
                  <c:v>0.35635229929851908</c:v>
                </c:pt>
                <c:pt idx="2286">
                  <c:v>0.35650818394388151</c:v>
                </c:pt>
                <c:pt idx="2287">
                  <c:v>0.35666406858924393</c:v>
                </c:pt>
                <c:pt idx="2288">
                  <c:v>0.35681995323460641</c:v>
                </c:pt>
                <c:pt idx="2289">
                  <c:v>0.35697583787996884</c:v>
                </c:pt>
                <c:pt idx="2290">
                  <c:v>0.35713172252533126</c:v>
                </c:pt>
                <c:pt idx="2291">
                  <c:v>0.35728760717069369</c:v>
                </c:pt>
                <c:pt idx="2292">
                  <c:v>0.35744349181605611</c:v>
                </c:pt>
                <c:pt idx="2293">
                  <c:v>0.35759937646141854</c:v>
                </c:pt>
                <c:pt idx="2294">
                  <c:v>0.35775526110678096</c:v>
                </c:pt>
                <c:pt idx="2295">
                  <c:v>0.35791114575214339</c:v>
                </c:pt>
                <c:pt idx="2296">
                  <c:v>0.35806703039750587</c:v>
                </c:pt>
                <c:pt idx="2297">
                  <c:v>0.3582229150428683</c:v>
                </c:pt>
                <c:pt idx="2298">
                  <c:v>0.35837879968823072</c:v>
                </c:pt>
                <c:pt idx="2299">
                  <c:v>0.35853468433359315</c:v>
                </c:pt>
                <c:pt idx="2300">
                  <c:v>0.35869056897895557</c:v>
                </c:pt>
                <c:pt idx="2301">
                  <c:v>0.358846453624318</c:v>
                </c:pt>
                <c:pt idx="2302">
                  <c:v>0.35900233826968042</c:v>
                </c:pt>
                <c:pt idx="2303">
                  <c:v>0.35915822291504285</c:v>
                </c:pt>
                <c:pt idx="2304">
                  <c:v>0.35931410756040533</c:v>
                </c:pt>
                <c:pt idx="2305">
                  <c:v>0.35946999220576775</c:v>
                </c:pt>
                <c:pt idx="2306">
                  <c:v>0.35962587685113018</c:v>
                </c:pt>
                <c:pt idx="2307">
                  <c:v>0.3597817614964926</c:v>
                </c:pt>
                <c:pt idx="2308">
                  <c:v>0.35993764614185503</c:v>
                </c:pt>
                <c:pt idx="2309">
                  <c:v>0.36009353078721745</c:v>
                </c:pt>
                <c:pt idx="2310">
                  <c:v>0.36024941543257988</c:v>
                </c:pt>
                <c:pt idx="2311">
                  <c:v>0.3604053000779423</c:v>
                </c:pt>
                <c:pt idx="2312">
                  <c:v>0.36056118472330473</c:v>
                </c:pt>
                <c:pt idx="2313">
                  <c:v>0.36071706936866721</c:v>
                </c:pt>
                <c:pt idx="2314">
                  <c:v>0.36087295401402963</c:v>
                </c:pt>
                <c:pt idx="2315">
                  <c:v>0.36102883865939206</c:v>
                </c:pt>
                <c:pt idx="2316">
                  <c:v>0.36118472330475448</c:v>
                </c:pt>
                <c:pt idx="2317">
                  <c:v>0.36134060795011691</c:v>
                </c:pt>
                <c:pt idx="2318">
                  <c:v>0.36149649259547934</c:v>
                </c:pt>
                <c:pt idx="2319">
                  <c:v>0.36165237724084176</c:v>
                </c:pt>
                <c:pt idx="2320">
                  <c:v>0.36180826188620419</c:v>
                </c:pt>
                <c:pt idx="2321">
                  <c:v>0.36196414653156667</c:v>
                </c:pt>
                <c:pt idx="2322">
                  <c:v>0.36212003117692909</c:v>
                </c:pt>
                <c:pt idx="2323">
                  <c:v>0.36227591582229152</c:v>
                </c:pt>
                <c:pt idx="2324">
                  <c:v>0.36243180046765394</c:v>
                </c:pt>
                <c:pt idx="2325">
                  <c:v>0.36258768511301637</c:v>
                </c:pt>
                <c:pt idx="2326">
                  <c:v>0.36274356975837879</c:v>
                </c:pt>
                <c:pt idx="2327">
                  <c:v>0.36289945440374122</c:v>
                </c:pt>
                <c:pt idx="2328">
                  <c:v>0.36305533904910364</c:v>
                </c:pt>
                <c:pt idx="2329">
                  <c:v>0.36321122369446607</c:v>
                </c:pt>
                <c:pt idx="2330">
                  <c:v>0.36336710833982855</c:v>
                </c:pt>
                <c:pt idx="2331">
                  <c:v>0.36352299298519097</c:v>
                </c:pt>
                <c:pt idx="2332">
                  <c:v>0.3636788776305534</c:v>
                </c:pt>
                <c:pt idx="2333">
                  <c:v>0.36383476227591582</c:v>
                </c:pt>
                <c:pt idx="2334">
                  <c:v>0.36399064692127825</c:v>
                </c:pt>
                <c:pt idx="2335">
                  <c:v>0.36414653156664067</c:v>
                </c:pt>
                <c:pt idx="2336">
                  <c:v>0.3643024162120031</c:v>
                </c:pt>
                <c:pt idx="2337">
                  <c:v>0.36445830085736552</c:v>
                </c:pt>
                <c:pt idx="2338">
                  <c:v>0.36461418550272801</c:v>
                </c:pt>
                <c:pt idx="2339">
                  <c:v>0.36477007014809043</c:v>
                </c:pt>
                <c:pt idx="2340">
                  <c:v>0.36492595479345286</c:v>
                </c:pt>
                <c:pt idx="2341">
                  <c:v>0.36508183943881528</c:v>
                </c:pt>
                <c:pt idx="2342">
                  <c:v>0.36523772408417771</c:v>
                </c:pt>
                <c:pt idx="2343">
                  <c:v>0.36539360872954013</c:v>
                </c:pt>
                <c:pt idx="2344">
                  <c:v>0.36554949337490256</c:v>
                </c:pt>
                <c:pt idx="2345">
                  <c:v>0.36570537802026498</c:v>
                </c:pt>
                <c:pt idx="2346">
                  <c:v>0.36586126266562746</c:v>
                </c:pt>
                <c:pt idx="2347">
                  <c:v>0.36601714731098989</c:v>
                </c:pt>
                <c:pt idx="2348">
                  <c:v>0.36617303195635231</c:v>
                </c:pt>
                <c:pt idx="2349">
                  <c:v>0.36632891660171474</c:v>
                </c:pt>
                <c:pt idx="2350">
                  <c:v>0.36648480124707716</c:v>
                </c:pt>
                <c:pt idx="2351">
                  <c:v>0.36664068589243959</c:v>
                </c:pt>
                <c:pt idx="2352">
                  <c:v>0.36679657053780201</c:v>
                </c:pt>
                <c:pt idx="2353">
                  <c:v>0.36695245518316444</c:v>
                </c:pt>
                <c:pt idx="2354">
                  <c:v>0.36710833982852686</c:v>
                </c:pt>
                <c:pt idx="2355">
                  <c:v>0.36726422447388934</c:v>
                </c:pt>
                <c:pt idx="2356">
                  <c:v>0.36742010911925177</c:v>
                </c:pt>
                <c:pt idx="2357">
                  <c:v>0.3675759937646142</c:v>
                </c:pt>
                <c:pt idx="2358">
                  <c:v>0.36773187840997662</c:v>
                </c:pt>
                <c:pt idx="2359">
                  <c:v>0.36788776305533905</c:v>
                </c:pt>
                <c:pt idx="2360">
                  <c:v>0.36804364770070147</c:v>
                </c:pt>
                <c:pt idx="2361">
                  <c:v>0.3681995323460639</c:v>
                </c:pt>
                <c:pt idx="2362">
                  <c:v>0.36835541699142632</c:v>
                </c:pt>
                <c:pt idx="2363">
                  <c:v>0.3685113016367888</c:v>
                </c:pt>
                <c:pt idx="2364">
                  <c:v>0.36866718628215123</c:v>
                </c:pt>
                <c:pt idx="2365">
                  <c:v>0.36882307092751365</c:v>
                </c:pt>
                <c:pt idx="2366">
                  <c:v>0.36897895557287608</c:v>
                </c:pt>
                <c:pt idx="2367">
                  <c:v>0.3691348402182385</c:v>
                </c:pt>
                <c:pt idx="2368">
                  <c:v>0.36929072486360093</c:v>
                </c:pt>
                <c:pt idx="2369">
                  <c:v>0.36944660950896335</c:v>
                </c:pt>
                <c:pt idx="2370">
                  <c:v>0.36960249415432578</c:v>
                </c:pt>
                <c:pt idx="2371">
                  <c:v>0.3697583787996882</c:v>
                </c:pt>
                <c:pt idx="2372">
                  <c:v>0.36991426344505068</c:v>
                </c:pt>
                <c:pt idx="2373">
                  <c:v>0.37007014809041311</c:v>
                </c:pt>
                <c:pt idx="2374">
                  <c:v>0.37022603273577553</c:v>
                </c:pt>
                <c:pt idx="2375">
                  <c:v>0.37038191738113796</c:v>
                </c:pt>
                <c:pt idx="2376">
                  <c:v>0.37053780202650038</c:v>
                </c:pt>
                <c:pt idx="2377">
                  <c:v>0.37069368667186281</c:v>
                </c:pt>
                <c:pt idx="2378">
                  <c:v>0.37084957131722524</c:v>
                </c:pt>
                <c:pt idx="2379">
                  <c:v>0.37100545596258766</c:v>
                </c:pt>
                <c:pt idx="2380">
                  <c:v>0.37116134060795014</c:v>
                </c:pt>
                <c:pt idx="2381">
                  <c:v>0.37131722525331257</c:v>
                </c:pt>
                <c:pt idx="2382">
                  <c:v>0.37147310989867499</c:v>
                </c:pt>
                <c:pt idx="2383">
                  <c:v>0.37162899454403742</c:v>
                </c:pt>
                <c:pt idx="2384">
                  <c:v>0.37178487918939984</c:v>
                </c:pt>
                <c:pt idx="2385">
                  <c:v>0.37194076383476227</c:v>
                </c:pt>
                <c:pt idx="2386">
                  <c:v>0.37209664848012469</c:v>
                </c:pt>
                <c:pt idx="2387">
                  <c:v>0.37225253312548712</c:v>
                </c:pt>
                <c:pt idx="2388">
                  <c:v>0.3724084177708496</c:v>
                </c:pt>
                <c:pt idx="2389">
                  <c:v>0.37256430241621202</c:v>
                </c:pt>
                <c:pt idx="2390">
                  <c:v>0.37272018706157445</c:v>
                </c:pt>
                <c:pt idx="2391">
                  <c:v>0.37287607170693687</c:v>
                </c:pt>
                <c:pt idx="2392">
                  <c:v>0.3730319563522993</c:v>
                </c:pt>
                <c:pt idx="2393">
                  <c:v>0.37318784099766172</c:v>
                </c:pt>
                <c:pt idx="2394">
                  <c:v>0.37334372564302415</c:v>
                </c:pt>
                <c:pt idx="2395">
                  <c:v>0.37349961028838657</c:v>
                </c:pt>
                <c:pt idx="2396">
                  <c:v>0.373655494933749</c:v>
                </c:pt>
                <c:pt idx="2397">
                  <c:v>0.37381137957911148</c:v>
                </c:pt>
                <c:pt idx="2398">
                  <c:v>0.37396726422447391</c:v>
                </c:pt>
                <c:pt idx="2399">
                  <c:v>0.37412314886983633</c:v>
                </c:pt>
                <c:pt idx="2400">
                  <c:v>0.37427903351519876</c:v>
                </c:pt>
                <c:pt idx="2401">
                  <c:v>0.37443491816056118</c:v>
                </c:pt>
                <c:pt idx="2402">
                  <c:v>0.37459080280592361</c:v>
                </c:pt>
                <c:pt idx="2403">
                  <c:v>0.37474668745128603</c:v>
                </c:pt>
                <c:pt idx="2404">
                  <c:v>0.37490257209664846</c:v>
                </c:pt>
                <c:pt idx="2405">
                  <c:v>0.37505845674201094</c:v>
                </c:pt>
                <c:pt idx="2406">
                  <c:v>0.37521434138737336</c:v>
                </c:pt>
                <c:pt idx="2407">
                  <c:v>0.37537022603273579</c:v>
                </c:pt>
                <c:pt idx="2408">
                  <c:v>0.37552611067809821</c:v>
                </c:pt>
                <c:pt idx="2409">
                  <c:v>0.37568199532346064</c:v>
                </c:pt>
                <c:pt idx="2410">
                  <c:v>0.37583787996882306</c:v>
                </c:pt>
                <c:pt idx="2411">
                  <c:v>0.37599376461418549</c:v>
                </c:pt>
                <c:pt idx="2412">
                  <c:v>0.37614964925954791</c:v>
                </c:pt>
                <c:pt idx="2413">
                  <c:v>0.37630553390491034</c:v>
                </c:pt>
                <c:pt idx="2414">
                  <c:v>0.37646141855027282</c:v>
                </c:pt>
                <c:pt idx="2415">
                  <c:v>0.37661730319563524</c:v>
                </c:pt>
                <c:pt idx="2416">
                  <c:v>0.37677318784099767</c:v>
                </c:pt>
                <c:pt idx="2417">
                  <c:v>0.37692907248636009</c:v>
                </c:pt>
                <c:pt idx="2418">
                  <c:v>0.37708495713172252</c:v>
                </c:pt>
                <c:pt idx="2419">
                  <c:v>0.37724084177708495</c:v>
                </c:pt>
                <c:pt idx="2420">
                  <c:v>0.37739672642244737</c:v>
                </c:pt>
                <c:pt idx="2421">
                  <c:v>0.3775526110678098</c:v>
                </c:pt>
                <c:pt idx="2422">
                  <c:v>0.37770849571317228</c:v>
                </c:pt>
                <c:pt idx="2423">
                  <c:v>0.3778643803585347</c:v>
                </c:pt>
                <c:pt idx="2424">
                  <c:v>0.37802026500389713</c:v>
                </c:pt>
                <c:pt idx="2425">
                  <c:v>0.37817614964925955</c:v>
                </c:pt>
                <c:pt idx="2426">
                  <c:v>0.37833203429462198</c:v>
                </c:pt>
                <c:pt idx="2427">
                  <c:v>0.3784879189399844</c:v>
                </c:pt>
                <c:pt idx="2428">
                  <c:v>0.37864380358534683</c:v>
                </c:pt>
                <c:pt idx="2429">
                  <c:v>0.37879968823070925</c:v>
                </c:pt>
                <c:pt idx="2430">
                  <c:v>0.37895557287607173</c:v>
                </c:pt>
                <c:pt idx="2431">
                  <c:v>0.37911145752143416</c:v>
                </c:pt>
                <c:pt idx="2432">
                  <c:v>0.37926734216679658</c:v>
                </c:pt>
                <c:pt idx="2433">
                  <c:v>0.37942322681215901</c:v>
                </c:pt>
                <c:pt idx="2434">
                  <c:v>0.37957911145752143</c:v>
                </c:pt>
                <c:pt idx="2435">
                  <c:v>0.37973499610288386</c:v>
                </c:pt>
                <c:pt idx="2436">
                  <c:v>0.37989088074824628</c:v>
                </c:pt>
                <c:pt idx="2437">
                  <c:v>0.38004676539360871</c:v>
                </c:pt>
                <c:pt idx="2438">
                  <c:v>0.38020265003897113</c:v>
                </c:pt>
                <c:pt idx="2439">
                  <c:v>0.38035853468433362</c:v>
                </c:pt>
                <c:pt idx="2440">
                  <c:v>0.38051441932969604</c:v>
                </c:pt>
                <c:pt idx="2441">
                  <c:v>0.38067030397505847</c:v>
                </c:pt>
                <c:pt idx="2442">
                  <c:v>0.38082618862042089</c:v>
                </c:pt>
                <c:pt idx="2443">
                  <c:v>0.38098207326578332</c:v>
                </c:pt>
                <c:pt idx="2444">
                  <c:v>0.38113795791114574</c:v>
                </c:pt>
                <c:pt idx="2445">
                  <c:v>0.38129384255650817</c:v>
                </c:pt>
                <c:pt idx="2446">
                  <c:v>0.38144972720187059</c:v>
                </c:pt>
                <c:pt idx="2447">
                  <c:v>0.38160561184723307</c:v>
                </c:pt>
                <c:pt idx="2448">
                  <c:v>0.3817614964925955</c:v>
                </c:pt>
                <c:pt idx="2449">
                  <c:v>0.38191738113795792</c:v>
                </c:pt>
                <c:pt idx="2450">
                  <c:v>0.38207326578332035</c:v>
                </c:pt>
                <c:pt idx="2451">
                  <c:v>0.38222915042868277</c:v>
                </c:pt>
                <c:pt idx="2452">
                  <c:v>0.3823850350740452</c:v>
                </c:pt>
                <c:pt idx="2453">
                  <c:v>0.38254091971940762</c:v>
                </c:pt>
                <c:pt idx="2454">
                  <c:v>0.38269680436477005</c:v>
                </c:pt>
                <c:pt idx="2455">
                  <c:v>0.38285268901013247</c:v>
                </c:pt>
                <c:pt idx="2456">
                  <c:v>0.38300857365549495</c:v>
                </c:pt>
                <c:pt idx="2457">
                  <c:v>0.38316445830085738</c:v>
                </c:pt>
                <c:pt idx="2458">
                  <c:v>0.38332034294621981</c:v>
                </c:pt>
                <c:pt idx="2459">
                  <c:v>0.38347622759158223</c:v>
                </c:pt>
                <c:pt idx="2460">
                  <c:v>0.38363211223694466</c:v>
                </c:pt>
                <c:pt idx="2461">
                  <c:v>0.38378799688230708</c:v>
                </c:pt>
                <c:pt idx="2462">
                  <c:v>0.38394388152766951</c:v>
                </c:pt>
                <c:pt idx="2463">
                  <c:v>0.38409976617303193</c:v>
                </c:pt>
                <c:pt idx="2464">
                  <c:v>0.38425565081839441</c:v>
                </c:pt>
                <c:pt idx="2465">
                  <c:v>0.38441153546375684</c:v>
                </c:pt>
                <c:pt idx="2466">
                  <c:v>0.38456742010911926</c:v>
                </c:pt>
                <c:pt idx="2467">
                  <c:v>0.38472330475448169</c:v>
                </c:pt>
                <c:pt idx="2468">
                  <c:v>0.38487918939984411</c:v>
                </c:pt>
                <c:pt idx="2469">
                  <c:v>0.38503507404520654</c:v>
                </c:pt>
                <c:pt idx="2470">
                  <c:v>0.38519095869056896</c:v>
                </c:pt>
                <c:pt idx="2471">
                  <c:v>0.38534684333593139</c:v>
                </c:pt>
                <c:pt idx="2472">
                  <c:v>0.38550272798129387</c:v>
                </c:pt>
                <c:pt idx="2473">
                  <c:v>0.38565861262665629</c:v>
                </c:pt>
                <c:pt idx="2474">
                  <c:v>0.38581449727201872</c:v>
                </c:pt>
                <c:pt idx="2475">
                  <c:v>0.38597038191738114</c:v>
                </c:pt>
                <c:pt idx="2476">
                  <c:v>0.38612626656274357</c:v>
                </c:pt>
                <c:pt idx="2477">
                  <c:v>0.38628215120810599</c:v>
                </c:pt>
                <c:pt idx="2478">
                  <c:v>0.38643803585346842</c:v>
                </c:pt>
                <c:pt idx="2479">
                  <c:v>0.38659392049883085</c:v>
                </c:pt>
                <c:pt idx="2480">
                  <c:v>0.38674980514419327</c:v>
                </c:pt>
                <c:pt idx="2481">
                  <c:v>0.38690568978955575</c:v>
                </c:pt>
                <c:pt idx="2482">
                  <c:v>0.38706157443491818</c:v>
                </c:pt>
                <c:pt idx="2483">
                  <c:v>0.3872174590802806</c:v>
                </c:pt>
                <c:pt idx="2484">
                  <c:v>0.38737334372564303</c:v>
                </c:pt>
                <c:pt idx="2485">
                  <c:v>0.38752922837100545</c:v>
                </c:pt>
                <c:pt idx="2486">
                  <c:v>0.38768511301636788</c:v>
                </c:pt>
                <c:pt idx="2487">
                  <c:v>0.3878409976617303</c:v>
                </c:pt>
                <c:pt idx="2488">
                  <c:v>0.38799688230709273</c:v>
                </c:pt>
                <c:pt idx="2489">
                  <c:v>0.38815276695245521</c:v>
                </c:pt>
                <c:pt idx="2490">
                  <c:v>0.38830865159781763</c:v>
                </c:pt>
                <c:pt idx="2491">
                  <c:v>0.38846453624318006</c:v>
                </c:pt>
                <c:pt idx="2492">
                  <c:v>0.38862042088854248</c:v>
                </c:pt>
                <c:pt idx="2493">
                  <c:v>0.38877630553390491</c:v>
                </c:pt>
                <c:pt idx="2494">
                  <c:v>0.38893219017926733</c:v>
                </c:pt>
                <c:pt idx="2495">
                  <c:v>0.38908807482462976</c:v>
                </c:pt>
                <c:pt idx="2496">
                  <c:v>0.38924395946999218</c:v>
                </c:pt>
                <c:pt idx="2497">
                  <c:v>0.38939984411535467</c:v>
                </c:pt>
                <c:pt idx="2498">
                  <c:v>0.38955572876071709</c:v>
                </c:pt>
                <c:pt idx="2499">
                  <c:v>0.38971161340607952</c:v>
                </c:pt>
                <c:pt idx="2500">
                  <c:v>0.38986749805144194</c:v>
                </c:pt>
                <c:pt idx="2501">
                  <c:v>0.39002338269680437</c:v>
                </c:pt>
                <c:pt idx="2502">
                  <c:v>0.39017926734216679</c:v>
                </c:pt>
                <c:pt idx="2503">
                  <c:v>0.39033515198752922</c:v>
                </c:pt>
                <c:pt idx="2504">
                  <c:v>0.39049103663289164</c:v>
                </c:pt>
                <c:pt idx="2505">
                  <c:v>0.39064692127825407</c:v>
                </c:pt>
                <c:pt idx="2506">
                  <c:v>0.39080280592361655</c:v>
                </c:pt>
                <c:pt idx="2507">
                  <c:v>0.39095869056897897</c:v>
                </c:pt>
                <c:pt idx="2508">
                  <c:v>0.3911145752143414</c:v>
                </c:pt>
                <c:pt idx="2509">
                  <c:v>0.39127045985970382</c:v>
                </c:pt>
                <c:pt idx="2510">
                  <c:v>0.39142634450506625</c:v>
                </c:pt>
                <c:pt idx="2511">
                  <c:v>0.39158222915042867</c:v>
                </c:pt>
                <c:pt idx="2512">
                  <c:v>0.3917381137957911</c:v>
                </c:pt>
                <c:pt idx="2513">
                  <c:v>0.39189399844115352</c:v>
                </c:pt>
                <c:pt idx="2514">
                  <c:v>0.392049883086516</c:v>
                </c:pt>
                <c:pt idx="2515">
                  <c:v>0.39220576773187843</c:v>
                </c:pt>
                <c:pt idx="2516">
                  <c:v>0.39236165237724085</c:v>
                </c:pt>
                <c:pt idx="2517">
                  <c:v>0.39251753702260328</c:v>
                </c:pt>
                <c:pt idx="2518">
                  <c:v>0.39267342166796571</c:v>
                </c:pt>
                <c:pt idx="2519">
                  <c:v>0.39282930631332813</c:v>
                </c:pt>
                <c:pt idx="2520">
                  <c:v>0.39298519095869056</c:v>
                </c:pt>
                <c:pt idx="2521">
                  <c:v>0.39314107560405298</c:v>
                </c:pt>
                <c:pt idx="2522">
                  <c:v>0.39329696024941541</c:v>
                </c:pt>
                <c:pt idx="2523">
                  <c:v>0.39345284489477789</c:v>
                </c:pt>
                <c:pt idx="2524">
                  <c:v>0.39360872954014031</c:v>
                </c:pt>
                <c:pt idx="2525">
                  <c:v>0.39376461418550274</c:v>
                </c:pt>
                <c:pt idx="2526">
                  <c:v>0.39392049883086516</c:v>
                </c:pt>
                <c:pt idx="2527">
                  <c:v>0.39407638347622759</c:v>
                </c:pt>
                <c:pt idx="2528">
                  <c:v>0.39423226812159001</c:v>
                </c:pt>
                <c:pt idx="2529">
                  <c:v>0.39438815276695244</c:v>
                </c:pt>
                <c:pt idx="2530">
                  <c:v>0.39454403741231486</c:v>
                </c:pt>
                <c:pt idx="2531">
                  <c:v>0.39469992205767734</c:v>
                </c:pt>
                <c:pt idx="2532">
                  <c:v>0.39485580670303977</c:v>
                </c:pt>
                <c:pt idx="2533">
                  <c:v>0.39501169134840219</c:v>
                </c:pt>
                <c:pt idx="2534">
                  <c:v>0.39516757599376462</c:v>
                </c:pt>
                <c:pt idx="2535">
                  <c:v>0.39532346063912704</c:v>
                </c:pt>
                <c:pt idx="2536">
                  <c:v>0.39547934528448947</c:v>
                </c:pt>
                <c:pt idx="2537">
                  <c:v>0.39563522992985189</c:v>
                </c:pt>
                <c:pt idx="2538">
                  <c:v>0.39579111457521432</c:v>
                </c:pt>
                <c:pt idx="2539">
                  <c:v>0.3959469992205768</c:v>
                </c:pt>
                <c:pt idx="2540">
                  <c:v>0.39610288386593923</c:v>
                </c:pt>
                <c:pt idx="2541">
                  <c:v>0.39625876851130165</c:v>
                </c:pt>
                <c:pt idx="2542">
                  <c:v>0.39641465315666408</c:v>
                </c:pt>
                <c:pt idx="2543">
                  <c:v>0.3965705378020265</c:v>
                </c:pt>
                <c:pt idx="2544">
                  <c:v>0.39672642244738893</c:v>
                </c:pt>
                <c:pt idx="2545">
                  <c:v>0.39688230709275135</c:v>
                </c:pt>
                <c:pt idx="2546">
                  <c:v>0.39703819173811378</c:v>
                </c:pt>
                <c:pt idx="2547">
                  <c:v>0.3971940763834762</c:v>
                </c:pt>
                <c:pt idx="2548">
                  <c:v>0.39734996102883868</c:v>
                </c:pt>
                <c:pt idx="2549">
                  <c:v>0.39750584567420111</c:v>
                </c:pt>
                <c:pt idx="2550">
                  <c:v>0.39766173031956353</c:v>
                </c:pt>
                <c:pt idx="2551">
                  <c:v>0.39781761496492596</c:v>
                </c:pt>
                <c:pt idx="2552">
                  <c:v>0.39797349961028838</c:v>
                </c:pt>
                <c:pt idx="2553">
                  <c:v>0.39812938425565081</c:v>
                </c:pt>
                <c:pt idx="2554">
                  <c:v>0.39828526890101323</c:v>
                </c:pt>
                <c:pt idx="2555">
                  <c:v>0.39844115354637566</c:v>
                </c:pt>
                <c:pt idx="2556">
                  <c:v>0.39859703819173814</c:v>
                </c:pt>
                <c:pt idx="2557">
                  <c:v>0.39875292283710057</c:v>
                </c:pt>
                <c:pt idx="2558">
                  <c:v>0.39890880748246299</c:v>
                </c:pt>
                <c:pt idx="2559">
                  <c:v>0.39906469212782542</c:v>
                </c:pt>
                <c:pt idx="2560">
                  <c:v>0.39922057677318784</c:v>
                </c:pt>
                <c:pt idx="2561">
                  <c:v>0.39937646141855027</c:v>
                </c:pt>
                <c:pt idx="2562">
                  <c:v>0.39953234606391269</c:v>
                </c:pt>
                <c:pt idx="2563">
                  <c:v>0.39968823070927512</c:v>
                </c:pt>
                <c:pt idx="2564">
                  <c:v>0.39984411535463754</c:v>
                </c:pt>
                <c:pt idx="2565">
                  <c:v>0.4</c:v>
                </c:pt>
                <c:pt idx="2566">
                  <c:v>0.40015588464536245</c:v>
                </c:pt>
                <c:pt idx="2567">
                  <c:v>0.40031176929072487</c:v>
                </c:pt>
                <c:pt idx="2568">
                  <c:v>0.4004676539360873</c:v>
                </c:pt>
                <c:pt idx="2569">
                  <c:v>0.40062353858144972</c:v>
                </c:pt>
                <c:pt idx="2570">
                  <c:v>0.40077942322681215</c:v>
                </c:pt>
                <c:pt idx="2571">
                  <c:v>0.40093530787217457</c:v>
                </c:pt>
                <c:pt idx="2572">
                  <c:v>0.401091192517537</c:v>
                </c:pt>
                <c:pt idx="2573">
                  <c:v>0.40124707716289948</c:v>
                </c:pt>
                <c:pt idx="2574">
                  <c:v>0.4014029618082619</c:v>
                </c:pt>
                <c:pt idx="2575">
                  <c:v>0.40155884645362433</c:v>
                </c:pt>
                <c:pt idx="2576">
                  <c:v>0.40171473109898675</c:v>
                </c:pt>
                <c:pt idx="2577">
                  <c:v>0.40187061574434918</c:v>
                </c:pt>
                <c:pt idx="2578">
                  <c:v>0.40202650038971161</c:v>
                </c:pt>
                <c:pt idx="2579">
                  <c:v>0.40218238503507403</c:v>
                </c:pt>
                <c:pt idx="2580">
                  <c:v>0.40233826968043646</c:v>
                </c:pt>
                <c:pt idx="2581">
                  <c:v>0.40249415432579894</c:v>
                </c:pt>
                <c:pt idx="2582">
                  <c:v>0.40265003897116136</c:v>
                </c:pt>
                <c:pt idx="2583">
                  <c:v>0.40280592361652379</c:v>
                </c:pt>
                <c:pt idx="2584">
                  <c:v>0.40296180826188621</c:v>
                </c:pt>
                <c:pt idx="2585">
                  <c:v>0.40311769290724864</c:v>
                </c:pt>
                <c:pt idx="2586">
                  <c:v>0.40327357755261106</c:v>
                </c:pt>
                <c:pt idx="2587">
                  <c:v>0.40342946219797349</c:v>
                </c:pt>
                <c:pt idx="2588">
                  <c:v>0.40358534684333591</c:v>
                </c:pt>
                <c:pt idx="2589">
                  <c:v>0.40374123148869834</c:v>
                </c:pt>
                <c:pt idx="2590">
                  <c:v>0.40389711613406082</c:v>
                </c:pt>
                <c:pt idx="2591">
                  <c:v>0.40405300077942324</c:v>
                </c:pt>
                <c:pt idx="2592">
                  <c:v>0.40420888542478567</c:v>
                </c:pt>
                <c:pt idx="2593">
                  <c:v>0.40436477007014809</c:v>
                </c:pt>
                <c:pt idx="2594">
                  <c:v>0.40452065471551052</c:v>
                </c:pt>
                <c:pt idx="2595">
                  <c:v>0.40467653936087294</c:v>
                </c:pt>
                <c:pt idx="2596">
                  <c:v>0.40483242400623537</c:v>
                </c:pt>
                <c:pt idx="2597">
                  <c:v>0.40498830865159779</c:v>
                </c:pt>
                <c:pt idx="2598">
                  <c:v>0.40514419329696028</c:v>
                </c:pt>
                <c:pt idx="2599">
                  <c:v>0.4053000779423227</c:v>
                </c:pt>
                <c:pt idx="2600">
                  <c:v>0.40545596258768513</c:v>
                </c:pt>
                <c:pt idx="2601">
                  <c:v>0.40561184723304755</c:v>
                </c:pt>
                <c:pt idx="2602">
                  <c:v>0.40576773187840998</c:v>
                </c:pt>
                <c:pt idx="2603">
                  <c:v>0.4059236165237724</c:v>
                </c:pt>
                <c:pt idx="2604">
                  <c:v>0.40607950116913483</c:v>
                </c:pt>
                <c:pt idx="2605">
                  <c:v>0.40623538581449725</c:v>
                </c:pt>
                <c:pt idx="2606">
                  <c:v>0.40639127045985968</c:v>
                </c:pt>
                <c:pt idx="2607">
                  <c:v>0.40654715510522216</c:v>
                </c:pt>
                <c:pt idx="2608">
                  <c:v>0.40670303975058458</c:v>
                </c:pt>
                <c:pt idx="2609">
                  <c:v>0.40685892439594701</c:v>
                </c:pt>
                <c:pt idx="2610">
                  <c:v>0.40701480904130943</c:v>
                </c:pt>
                <c:pt idx="2611">
                  <c:v>0.40717069368667186</c:v>
                </c:pt>
                <c:pt idx="2612">
                  <c:v>0.40732657833203428</c:v>
                </c:pt>
                <c:pt idx="2613">
                  <c:v>0.40748246297739671</c:v>
                </c:pt>
                <c:pt idx="2614">
                  <c:v>0.40763834762275913</c:v>
                </c:pt>
                <c:pt idx="2615">
                  <c:v>0.40779423226812161</c:v>
                </c:pt>
                <c:pt idx="2616">
                  <c:v>0.40795011691348404</c:v>
                </c:pt>
                <c:pt idx="2617">
                  <c:v>0.40810600155884647</c:v>
                </c:pt>
                <c:pt idx="2618">
                  <c:v>0.40826188620420889</c:v>
                </c:pt>
                <c:pt idx="2619">
                  <c:v>0.40841777084957132</c:v>
                </c:pt>
                <c:pt idx="2620">
                  <c:v>0.40857365549493374</c:v>
                </c:pt>
                <c:pt idx="2621">
                  <c:v>0.40872954014029617</c:v>
                </c:pt>
                <c:pt idx="2622">
                  <c:v>0.40888542478565859</c:v>
                </c:pt>
                <c:pt idx="2623">
                  <c:v>0.40904130943102107</c:v>
                </c:pt>
                <c:pt idx="2624">
                  <c:v>0.4091971940763835</c:v>
                </c:pt>
                <c:pt idx="2625">
                  <c:v>0.40935307872174592</c:v>
                </c:pt>
                <c:pt idx="2626">
                  <c:v>0.40950896336710835</c:v>
                </c:pt>
                <c:pt idx="2627">
                  <c:v>0.40966484801247077</c:v>
                </c:pt>
                <c:pt idx="2628">
                  <c:v>0.4098207326578332</c:v>
                </c:pt>
                <c:pt idx="2629">
                  <c:v>0.40997661730319562</c:v>
                </c:pt>
                <c:pt idx="2630">
                  <c:v>0.41013250194855805</c:v>
                </c:pt>
                <c:pt idx="2631">
                  <c:v>0.41028838659392047</c:v>
                </c:pt>
                <c:pt idx="2632">
                  <c:v>0.41044427123928295</c:v>
                </c:pt>
                <c:pt idx="2633">
                  <c:v>0.41060015588464538</c:v>
                </c:pt>
                <c:pt idx="2634">
                  <c:v>0.4107560405300078</c:v>
                </c:pt>
                <c:pt idx="2635">
                  <c:v>0.41091192517537023</c:v>
                </c:pt>
                <c:pt idx="2636">
                  <c:v>0.41106780982073265</c:v>
                </c:pt>
                <c:pt idx="2637">
                  <c:v>0.41122369446609508</c:v>
                </c:pt>
                <c:pt idx="2638">
                  <c:v>0.41137957911145751</c:v>
                </c:pt>
                <c:pt idx="2639">
                  <c:v>0.41153546375681993</c:v>
                </c:pt>
                <c:pt idx="2640">
                  <c:v>0.41169134840218241</c:v>
                </c:pt>
                <c:pt idx="2641">
                  <c:v>0.41184723304754484</c:v>
                </c:pt>
                <c:pt idx="2642">
                  <c:v>0.41200311769290726</c:v>
                </c:pt>
                <c:pt idx="2643">
                  <c:v>0.41215900233826969</c:v>
                </c:pt>
                <c:pt idx="2644">
                  <c:v>0.41231488698363211</c:v>
                </c:pt>
                <c:pt idx="2645">
                  <c:v>0.41247077162899454</c:v>
                </c:pt>
                <c:pt idx="2646">
                  <c:v>0.41262665627435696</c:v>
                </c:pt>
                <c:pt idx="2647">
                  <c:v>0.41278254091971939</c:v>
                </c:pt>
                <c:pt idx="2648">
                  <c:v>0.41293842556508181</c:v>
                </c:pt>
                <c:pt idx="2649">
                  <c:v>0.41309431021044429</c:v>
                </c:pt>
                <c:pt idx="2650">
                  <c:v>0.41325019485580672</c:v>
                </c:pt>
                <c:pt idx="2651">
                  <c:v>0.41340607950116914</c:v>
                </c:pt>
                <c:pt idx="2652">
                  <c:v>0.41356196414653157</c:v>
                </c:pt>
                <c:pt idx="2653">
                  <c:v>0.41371784879189399</c:v>
                </c:pt>
                <c:pt idx="2654">
                  <c:v>0.41387373343725642</c:v>
                </c:pt>
                <c:pt idx="2655">
                  <c:v>0.41402961808261884</c:v>
                </c:pt>
                <c:pt idx="2656">
                  <c:v>0.41418550272798127</c:v>
                </c:pt>
                <c:pt idx="2657">
                  <c:v>0.41434138737334375</c:v>
                </c:pt>
                <c:pt idx="2658">
                  <c:v>0.41449727201870618</c:v>
                </c:pt>
                <c:pt idx="2659">
                  <c:v>0.4146531566640686</c:v>
                </c:pt>
                <c:pt idx="2660">
                  <c:v>0.41480904130943103</c:v>
                </c:pt>
                <c:pt idx="2661">
                  <c:v>0.41496492595479345</c:v>
                </c:pt>
                <c:pt idx="2662">
                  <c:v>0.41512081060015588</c:v>
                </c:pt>
                <c:pt idx="2663">
                  <c:v>0.4152766952455183</c:v>
                </c:pt>
                <c:pt idx="2664">
                  <c:v>0.41543257989088073</c:v>
                </c:pt>
                <c:pt idx="2665">
                  <c:v>0.41558846453624321</c:v>
                </c:pt>
                <c:pt idx="2666">
                  <c:v>0.41574434918160563</c:v>
                </c:pt>
                <c:pt idx="2667">
                  <c:v>0.41590023382696806</c:v>
                </c:pt>
                <c:pt idx="2668">
                  <c:v>0.41605611847233048</c:v>
                </c:pt>
                <c:pt idx="2669">
                  <c:v>0.41621200311769291</c:v>
                </c:pt>
                <c:pt idx="2670">
                  <c:v>0.41636788776305533</c:v>
                </c:pt>
                <c:pt idx="2671">
                  <c:v>0.41652377240841776</c:v>
                </c:pt>
                <c:pt idx="2672">
                  <c:v>0.41667965705378018</c:v>
                </c:pt>
                <c:pt idx="2673">
                  <c:v>0.41683554169914261</c:v>
                </c:pt>
                <c:pt idx="2674">
                  <c:v>0.41699142634450509</c:v>
                </c:pt>
                <c:pt idx="2675">
                  <c:v>0.41714731098986751</c:v>
                </c:pt>
                <c:pt idx="2676">
                  <c:v>0.41730319563522994</c:v>
                </c:pt>
                <c:pt idx="2677">
                  <c:v>0.41745908028059237</c:v>
                </c:pt>
                <c:pt idx="2678">
                  <c:v>0.41761496492595479</c:v>
                </c:pt>
                <c:pt idx="2679">
                  <c:v>0.41777084957131722</c:v>
                </c:pt>
                <c:pt idx="2680">
                  <c:v>0.41792673421667964</c:v>
                </c:pt>
                <c:pt idx="2681">
                  <c:v>0.41808261886204207</c:v>
                </c:pt>
                <c:pt idx="2682">
                  <c:v>0.41823850350740455</c:v>
                </c:pt>
                <c:pt idx="2683">
                  <c:v>0.41839438815276697</c:v>
                </c:pt>
                <c:pt idx="2684">
                  <c:v>0.4185502727981294</c:v>
                </c:pt>
                <c:pt idx="2685">
                  <c:v>0.41870615744349182</c:v>
                </c:pt>
                <c:pt idx="2686">
                  <c:v>0.41886204208885425</c:v>
                </c:pt>
                <c:pt idx="2687">
                  <c:v>0.41901792673421667</c:v>
                </c:pt>
                <c:pt idx="2688">
                  <c:v>0.4191738113795791</c:v>
                </c:pt>
                <c:pt idx="2689">
                  <c:v>0.41932969602494152</c:v>
                </c:pt>
                <c:pt idx="2690">
                  <c:v>0.41948558067030395</c:v>
                </c:pt>
                <c:pt idx="2691">
                  <c:v>0.41964146531566643</c:v>
                </c:pt>
                <c:pt idx="2692">
                  <c:v>0.41979734996102885</c:v>
                </c:pt>
                <c:pt idx="2693">
                  <c:v>0.41995323460639128</c:v>
                </c:pt>
                <c:pt idx="2694">
                  <c:v>0.4201091192517537</c:v>
                </c:pt>
                <c:pt idx="2695">
                  <c:v>0.42026500389711613</c:v>
                </c:pt>
                <c:pt idx="2696">
                  <c:v>0.42042088854247855</c:v>
                </c:pt>
                <c:pt idx="2697">
                  <c:v>0.42057677318784098</c:v>
                </c:pt>
                <c:pt idx="2698">
                  <c:v>0.42073265783320341</c:v>
                </c:pt>
                <c:pt idx="2699">
                  <c:v>0.42088854247856589</c:v>
                </c:pt>
                <c:pt idx="2700">
                  <c:v>0.42104442712392831</c:v>
                </c:pt>
                <c:pt idx="2701">
                  <c:v>0.42120031176929074</c:v>
                </c:pt>
                <c:pt idx="2702">
                  <c:v>0.42135619641465316</c:v>
                </c:pt>
                <c:pt idx="2703">
                  <c:v>0.42151208106001559</c:v>
                </c:pt>
                <c:pt idx="2704">
                  <c:v>0.42166796570537801</c:v>
                </c:pt>
                <c:pt idx="2705">
                  <c:v>0.42182385035074044</c:v>
                </c:pt>
                <c:pt idx="2706">
                  <c:v>0.42197973499610286</c:v>
                </c:pt>
                <c:pt idx="2707">
                  <c:v>0.42213561964146534</c:v>
                </c:pt>
                <c:pt idx="2708">
                  <c:v>0.42229150428682777</c:v>
                </c:pt>
                <c:pt idx="2709">
                  <c:v>0.42244738893219019</c:v>
                </c:pt>
                <c:pt idx="2710">
                  <c:v>0.42260327357755262</c:v>
                </c:pt>
                <c:pt idx="2711">
                  <c:v>0.42275915822291504</c:v>
                </c:pt>
                <c:pt idx="2712">
                  <c:v>0.42291504286827747</c:v>
                </c:pt>
                <c:pt idx="2713">
                  <c:v>0.42307092751363989</c:v>
                </c:pt>
                <c:pt idx="2714">
                  <c:v>0.42322681215900232</c:v>
                </c:pt>
                <c:pt idx="2715">
                  <c:v>0.42338269680436474</c:v>
                </c:pt>
                <c:pt idx="2716">
                  <c:v>0.42353858144972722</c:v>
                </c:pt>
                <c:pt idx="2717">
                  <c:v>0.42369446609508965</c:v>
                </c:pt>
                <c:pt idx="2718">
                  <c:v>0.42385035074045208</c:v>
                </c:pt>
                <c:pt idx="2719">
                  <c:v>0.4240062353858145</c:v>
                </c:pt>
                <c:pt idx="2720">
                  <c:v>0.42416212003117693</c:v>
                </c:pt>
                <c:pt idx="2721">
                  <c:v>0.42431800467653935</c:v>
                </c:pt>
                <c:pt idx="2722">
                  <c:v>0.42447388932190178</c:v>
                </c:pt>
                <c:pt idx="2723">
                  <c:v>0.4246297739672642</c:v>
                </c:pt>
                <c:pt idx="2724">
                  <c:v>0.42478565861262668</c:v>
                </c:pt>
                <c:pt idx="2725">
                  <c:v>0.42494154325798911</c:v>
                </c:pt>
                <c:pt idx="2726">
                  <c:v>0.42509742790335153</c:v>
                </c:pt>
                <c:pt idx="2727">
                  <c:v>0.42525331254871396</c:v>
                </c:pt>
                <c:pt idx="2728">
                  <c:v>0.42540919719407638</c:v>
                </c:pt>
                <c:pt idx="2729">
                  <c:v>0.42556508183943881</c:v>
                </c:pt>
                <c:pt idx="2730">
                  <c:v>0.42572096648480123</c:v>
                </c:pt>
                <c:pt idx="2731">
                  <c:v>0.42587685113016366</c:v>
                </c:pt>
                <c:pt idx="2732">
                  <c:v>0.42603273577552608</c:v>
                </c:pt>
                <c:pt idx="2733">
                  <c:v>0.42618862042088856</c:v>
                </c:pt>
                <c:pt idx="2734">
                  <c:v>0.42634450506625099</c:v>
                </c:pt>
                <c:pt idx="2735">
                  <c:v>0.42650038971161341</c:v>
                </c:pt>
                <c:pt idx="2736">
                  <c:v>0.42665627435697584</c:v>
                </c:pt>
                <c:pt idx="2737">
                  <c:v>0.42681215900233826</c:v>
                </c:pt>
                <c:pt idx="2738">
                  <c:v>0.42696804364770069</c:v>
                </c:pt>
                <c:pt idx="2739">
                  <c:v>0.42712392829306312</c:v>
                </c:pt>
                <c:pt idx="2740">
                  <c:v>0.42727981293842554</c:v>
                </c:pt>
                <c:pt idx="2741">
                  <c:v>0.42743569758378802</c:v>
                </c:pt>
                <c:pt idx="2742">
                  <c:v>0.42759158222915045</c:v>
                </c:pt>
                <c:pt idx="2743">
                  <c:v>0.42774746687451287</c:v>
                </c:pt>
                <c:pt idx="2744">
                  <c:v>0.4279033515198753</c:v>
                </c:pt>
                <c:pt idx="2745">
                  <c:v>0.42805923616523772</c:v>
                </c:pt>
                <c:pt idx="2746">
                  <c:v>0.42821512081060015</c:v>
                </c:pt>
                <c:pt idx="2747">
                  <c:v>0.42837100545596257</c:v>
                </c:pt>
                <c:pt idx="2748">
                  <c:v>0.428526890101325</c:v>
                </c:pt>
                <c:pt idx="2749">
                  <c:v>0.42868277474668748</c:v>
                </c:pt>
                <c:pt idx="2750">
                  <c:v>0.4288386593920499</c:v>
                </c:pt>
                <c:pt idx="2751">
                  <c:v>0.42899454403741233</c:v>
                </c:pt>
                <c:pt idx="2752">
                  <c:v>0.42915042868277475</c:v>
                </c:pt>
                <c:pt idx="2753">
                  <c:v>0.42930631332813718</c:v>
                </c:pt>
                <c:pt idx="2754">
                  <c:v>0.4294621979734996</c:v>
                </c:pt>
                <c:pt idx="2755">
                  <c:v>0.42961808261886203</c:v>
                </c:pt>
                <c:pt idx="2756">
                  <c:v>0.42977396726422445</c:v>
                </c:pt>
                <c:pt idx="2757">
                  <c:v>0.42992985190958688</c:v>
                </c:pt>
                <c:pt idx="2758">
                  <c:v>0.43008573655494936</c:v>
                </c:pt>
                <c:pt idx="2759">
                  <c:v>0.43024162120031179</c:v>
                </c:pt>
                <c:pt idx="2760">
                  <c:v>0.43039750584567421</c:v>
                </c:pt>
                <c:pt idx="2761">
                  <c:v>0.43055339049103664</c:v>
                </c:pt>
                <c:pt idx="2762">
                  <c:v>0.43070927513639906</c:v>
                </c:pt>
                <c:pt idx="2763">
                  <c:v>0.43086515978176149</c:v>
                </c:pt>
                <c:pt idx="2764">
                  <c:v>0.43102104442712391</c:v>
                </c:pt>
                <c:pt idx="2765">
                  <c:v>0.43117692907248634</c:v>
                </c:pt>
                <c:pt idx="2766">
                  <c:v>0.43133281371784882</c:v>
                </c:pt>
                <c:pt idx="2767">
                  <c:v>0.43148869836321124</c:v>
                </c:pt>
                <c:pt idx="2768">
                  <c:v>0.43164458300857367</c:v>
                </c:pt>
                <c:pt idx="2769">
                  <c:v>0.43180046765393609</c:v>
                </c:pt>
                <c:pt idx="2770">
                  <c:v>0.43195635229929852</c:v>
                </c:pt>
                <c:pt idx="2771">
                  <c:v>0.43211223694466094</c:v>
                </c:pt>
                <c:pt idx="2772">
                  <c:v>0.43226812159002337</c:v>
                </c:pt>
                <c:pt idx="2773">
                  <c:v>0.43242400623538579</c:v>
                </c:pt>
                <c:pt idx="2774">
                  <c:v>0.43257989088074822</c:v>
                </c:pt>
                <c:pt idx="2775">
                  <c:v>0.4327357755261107</c:v>
                </c:pt>
                <c:pt idx="2776">
                  <c:v>0.43289166017147312</c:v>
                </c:pt>
                <c:pt idx="2777">
                  <c:v>0.43304754481683555</c:v>
                </c:pt>
                <c:pt idx="2778">
                  <c:v>0.43320342946219798</c:v>
                </c:pt>
                <c:pt idx="2779">
                  <c:v>0.4333593141075604</c:v>
                </c:pt>
                <c:pt idx="2780">
                  <c:v>0.43351519875292283</c:v>
                </c:pt>
                <c:pt idx="2781">
                  <c:v>0.43367108339828525</c:v>
                </c:pt>
                <c:pt idx="2782">
                  <c:v>0.43382696804364768</c:v>
                </c:pt>
                <c:pt idx="2783">
                  <c:v>0.43398285268901016</c:v>
                </c:pt>
                <c:pt idx="2784">
                  <c:v>0.43413873733437258</c:v>
                </c:pt>
                <c:pt idx="2785">
                  <c:v>0.43429462197973501</c:v>
                </c:pt>
                <c:pt idx="2786">
                  <c:v>0.43445050662509743</c:v>
                </c:pt>
                <c:pt idx="2787">
                  <c:v>0.43460639127045986</c:v>
                </c:pt>
                <c:pt idx="2788">
                  <c:v>0.43476227591582228</c:v>
                </c:pt>
                <c:pt idx="2789">
                  <c:v>0.43491816056118471</c:v>
                </c:pt>
                <c:pt idx="2790">
                  <c:v>0.43507404520654713</c:v>
                </c:pt>
                <c:pt idx="2791">
                  <c:v>0.43522992985190961</c:v>
                </c:pt>
                <c:pt idx="2792">
                  <c:v>0.43538581449727204</c:v>
                </c:pt>
                <c:pt idx="2793">
                  <c:v>0.43554169914263446</c:v>
                </c:pt>
                <c:pt idx="2794">
                  <c:v>0.43569758378799689</c:v>
                </c:pt>
                <c:pt idx="2795">
                  <c:v>0.43585346843335931</c:v>
                </c:pt>
                <c:pt idx="2796">
                  <c:v>0.43600935307872174</c:v>
                </c:pt>
                <c:pt idx="2797">
                  <c:v>0.43616523772408416</c:v>
                </c:pt>
                <c:pt idx="2798">
                  <c:v>0.43632112236944659</c:v>
                </c:pt>
                <c:pt idx="2799">
                  <c:v>0.43647700701480902</c:v>
                </c:pt>
                <c:pt idx="2800">
                  <c:v>0.4366328916601715</c:v>
                </c:pt>
                <c:pt idx="2801">
                  <c:v>0.43678877630553392</c:v>
                </c:pt>
                <c:pt idx="2802">
                  <c:v>0.43694466095089635</c:v>
                </c:pt>
                <c:pt idx="2803">
                  <c:v>0.43710054559625877</c:v>
                </c:pt>
                <c:pt idx="2804">
                  <c:v>0.4372564302416212</c:v>
                </c:pt>
                <c:pt idx="2805">
                  <c:v>0.43741231488698362</c:v>
                </c:pt>
                <c:pt idx="2806">
                  <c:v>0.43756819953234605</c:v>
                </c:pt>
                <c:pt idx="2807">
                  <c:v>0.43772408417770847</c:v>
                </c:pt>
                <c:pt idx="2808">
                  <c:v>0.43787996882307095</c:v>
                </c:pt>
                <c:pt idx="2809">
                  <c:v>0.43803585346843338</c:v>
                </c:pt>
                <c:pt idx="2810">
                  <c:v>0.4381917381137958</c:v>
                </c:pt>
                <c:pt idx="2811">
                  <c:v>0.43834762275915823</c:v>
                </c:pt>
                <c:pt idx="2812">
                  <c:v>0.43850350740452065</c:v>
                </c:pt>
                <c:pt idx="2813">
                  <c:v>0.43865939204988308</c:v>
                </c:pt>
                <c:pt idx="2814">
                  <c:v>0.4388152766952455</c:v>
                </c:pt>
                <c:pt idx="2815">
                  <c:v>0.43897116134060793</c:v>
                </c:pt>
                <c:pt idx="2816">
                  <c:v>0.43912704598597035</c:v>
                </c:pt>
                <c:pt idx="2817">
                  <c:v>0.43928293063133284</c:v>
                </c:pt>
                <c:pt idx="2818">
                  <c:v>0.43943881527669526</c:v>
                </c:pt>
                <c:pt idx="2819">
                  <c:v>0.43959469992205769</c:v>
                </c:pt>
                <c:pt idx="2820">
                  <c:v>0.43975058456742011</c:v>
                </c:pt>
                <c:pt idx="2821">
                  <c:v>0.43990646921278254</c:v>
                </c:pt>
                <c:pt idx="2822">
                  <c:v>0.44006235385814496</c:v>
                </c:pt>
                <c:pt idx="2823">
                  <c:v>0.44021823850350739</c:v>
                </c:pt>
                <c:pt idx="2824">
                  <c:v>0.44037412314886981</c:v>
                </c:pt>
                <c:pt idx="2825">
                  <c:v>0.44053000779423229</c:v>
                </c:pt>
                <c:pt idx="2826">
                  <c:v>0.44068589243959472</c:v>
                </c:pt>
                <c:pt idx="2827">
                  <c:v>0.44084177708495714</c:v>
                </c:pt>
                <c:pt idx="2828">
                  <c:v>0.44099766173031957</c:v>
                </c:pt>
                <c:pt idx="2829">
                  <c:v>0.44115354637568199</c:v>
                </c:pt>
                <c:pt idx="2830">
                  <c:v>0.44130943102104442</c:v>
                </c:pt>
                <c:pt idx="2831">
                  <c:v>0.44146531566640684</c:v>
                </c:pt>
                <c:pt idx="2832">
                  <c:v>0.44162120031176927</c:v>
                </c:pt>
                <c:pt idx="2833">
                  <c:v>0.44177708495713175</c:v>
                </c:pt>
                <c:pt idx="2834">
                  <c:v>0.44193296960249417</c:v>
                </c:pt>
                <c:pt idx="2835">
                  <c:v>0.4420888542478566</c:v>
                </c:pt>
                <c:pt idx="2836">
                  <c:v>0.44224473889321902</c:v>
                </c:pt>
                <c:pt idx="2837">
                  <c:v>0.44240062353858145</c:v>
                </c:pt>
                <c:pt idx="2838">
                  <c:v>0.44255650818394388</c:v>
                </c:pt>
                <c:pt idx="2839">
                  <c:v>0.4427123928293063</c:v>
                </c:pt>
                <c:pt idx="2840">
                  <c:v>0.44286827747466873</c:v>
                </c:pt>
                <c:pt idx="2841">
                  <c:v>0.44302416212003115</c:v>
                </c:pt>
                <c:pt idx="2842">
                  <c:v>0.44318004676539363</c:v>
                </c:pt>
                <c:pt idx="2843">
                  <c:v>0.44333593141075606</c:v>
                </c:pt>
                <c:pt idx="2844">
                  <c:v>0.44349181605611848</c:v>
                </c:pt>
                <c:pt idx="2845">
                  <c:v>0.44364770070148091</c:v>
                </c:pt>
                <c:pt idx="2846">
                  <c:v>0.44380358534684333</c:v>
                </c:pt>
                <c:pt idx="2847">
                  <c:v>0.44395946999220576</c:v>
                </c:pt>
                <c:pt idx="2848">
                  <c:v>0.44411535463756818</c:v>
                </c:pt>
                <c:pt idx="2849">
                  <c:v>0.44427123928293061</c:v>
                </c:pt>
                <c:pt idx="2850">
                  <c:v>0.44442712392829309</c:v>
                </c:pt>
                <c:pt idx="2851">
                  <c:v>0.44458300857365551</c:v>
                </c:pt>
                <c:pt idx="2852">
                  <c:v>0.44473889321901794</c:v>
                </c:pt>
                <c:pt idx="2853">
                  <c:v>0.44489477786438036</c:v>
                </c:pt>
                <c:pt idx="2854">
                  <c:v>0.44505066250974279</c:v>
                </c:pt>
                <c:pt idx="2855">
                  <c:v>0.44520654715510521</c:v>
                </c:pt>
                <c:pt idx="2856">
                  <c:v>0.44536243180046764</c:v>
                </c:pt>
                <c:pt idx="2857">
                  <c:v>0.44551831644583006</c:v>
                </c:pt>
                <c:pt idx="2858">
                  <c:v>0.44567420109119249</c:v>
                </c:pt>
                <c:pt idx="2859">
                  <c:v>0.44583008573655497</c:v>
                </c:pt>
                <c:pt idx="2860">
                  <c:v>0.4459859703819174</c:v>
                </c:pt>
                <c:pt idx="2861">
                  <c:v>0.44614185502727982</c:v>
                </c:pt>
                <c:pt idx="2862">
                  <c:v>0.44629773967264225</c:v>
                </c:pt>
                <c:pt idx="2863">
                  <c:v>0.44645362431800467</c:v>
                </c:pt>
                <c:pt idx="2864">
                  <c:v>0.4466095089633671</c:v>
                </c:pt>
                <c:pt idx="2865">
                  <c:v>0.44676539360872952</c:v>
                </c:pt>
                <c:pt idx="2866">
                  <c:v>0.44692127825409195</c:v>
                </c:pt>
                <c:pt idx="2867">
                  <c:v>0.44707716289945443</c:v>
                </c:pt>
                <c:pt idx="2868">
                  <c:v>0.44723304754481685</c:v>
                </c:pt>
                <c:pt idx="2869">
                  <c:v>0.44738893219017928</c:v>
                </c:pt>
                <c:pt idx="2870">
                  <c:v>0.4475448168355417</c:v>
                </c:pt>
                <c:pt idx="2871">
                  <c:v>0.44770070148090413</c:v>
                </c:pt>
                <c:pt idx="2872">
                  <c:v>0.44785658612626655</c:v>
                </c:pt>
                <c:pt idx="2873">
                  <c:v>0.44801247077162898</c:v>
                </c:pt>
                <c:pt idx="2874">
                  <c:v>0.4481683554169914</c:v>
                </c:pt>
                <c:pt idx="2875">
                  <c:v>0.44832424006235388</c:v>
                </c:pt>
                <c:pt idx="2876">
                  <c:v>0.44848012470771631</c:v>
                </c:pt>
                <c:pt idx="2877">
                  <c:v>0.44863600935307874</c:v>
                </c:pt>
                <c:pt idx="2878">
                  <c:v>0.44879189399844116</c:v>
                </c:pt>
                <c:pt idx="2879">
                  <c:v>0.44894777864380359</c:v>
                </c:pt>
                <c:pt idx="2880">
                  <c:v>0.44910366328916601</c:v>
                </c:pt>
                <c:pt idx="2881">
                  <c:v>0.44925954793452844</c:v>
                </c:pt>
                <c:pt idx="2882">
                  <c:v>0.44941543257989086</c:v>
                </c:pt>
                <c:pt idx="2883">
                  <c:v>0.44957131722525329</c:v>
                </c:pt>
                <c:pt idx="2884">
                  <c:v>0.44972720187061577</c:v>
                </c:pt>
                <c:pt idx="2885">
                  <c:v>0.44988308651597819</c:v>
                </c:pt>
                <c:pt idx="2886">
                  <c:v>0.45003897116134062</c:v>
                </c:pt>
                <c:pt idx="2887">
                  <c:v>0.45019485580670304</c:v>
                </c:pt>
                <c:pt idx="2888">
                  <c:v>0.45035074045206547</c:v>
                </c:pt>
                <c:pt idx="2889">
                  <c:v>0.45050662509742789</c:v>
                </c:pt>
                <c:pt idx="2890">
                  <c:v>0.45066250974279032</c:v>
                </c:pt>
                <c:pt idx="2891">
                  <c:v>0.45081839438815274</c:v>
                </c:pt>
                <c:pt idx="2892">
                  <c:v>0.45097427903351522</c:v>
                </c:pt>
                <c:pt idx="2893">
                  <c:v>0.45113016367887765</c:v>
                </c:pt>
                <c:pt idx="2894">
                  <c:v>0.45128604832424007</c:v>
                </c:pt>
                <c:pt idx="2895">
                  <c:v>0.4514419329696025</c:v>
                </c:pt>
                <c:pt idx="2896">
                  <c:v>0.45159781761496492</c:v>
                </c:pt>
                <c:pt idx="2897">
                  <c:v>0.45175370226032735</c:v>
                </c:pt>
                <c:pt idx="2898">
                  <c:v>0.45190958690568978</c:v>
                </c:pt>
                <c:pt idx="2899">
                  <c:v>0.4520654715510522</c:v>
                </c:pt>
                <c:pt idx="2900">
                  <c:v>0.45222135619641463</c:v>
                </c:pt>
                <c:pt idx="2901">
                  <c:v>0.45237724084177711</c:v>
                </c:pt>
                <c:pt idx="2902">
                  <c:v>0.45253312548713953</c:v>
                </c:pt>
                <c:pt idx="2903">
                  <c:v>0.45268901013250196</c:v>
                </c:pt>
                <c:pt idx="2904">
                  <c:v>0.45284489477786438</c:v>
                </c:pt>
                <c:pt idx="2905">
                  <c:v>0.45300077942322681</c:v>
                </c:pt>
                <c:pt idx="2906">
                  <c:v>0.45315666406858923</c:v>
                </c:pt>
                <c:pt idx="2907">
                  <c:v>0.45331254871395166</c:v>
                </c:pt>
                <c:pt idx="2908">
                  <c:v>0.45346843335931408</c:v>
                </c:pt>
                <c:pt idx="2909">
                  <c:v>0.45362431800467656</c:v>
                </c:pt>
                <c:pt idx="2910">
                  <c:v>0.45378020265003899</c:v>
                </c:pt>
                <c:pt idx="2911">
                  <c:v>0.45393608729540141</c:v>
                </c:pt>
                <c:pt idx="2912">
                  <c:v>0.45409197194076384</c:v>
                </c:pt>
                <c:pt idx="2913">
                  <c:v>0.45424785658612626</c:v>
                </c:pt>
                <c:pt idx="2914">
                  <c:v>0.45440374123148869</c:v>
                </c:pt>
                <c:pt idx="2915">
                  <c:v>0.45455962587685111</c:v>
                </c:pt>
                <c:pt idx="2916">
                  <c:v>0.45471551052221354</c:v>
                </c:pt>
                <c:pt idx="2917">
                  <c:v>0.45487139516757602</c:v>
                </c:pt>
                <c:pt idx="2918">
                  <c:v>0.45502727981293845</c:v>
                </c:pt>
                <c:pt idx="2919">
                  <c:v>0.45518316445830087</c:v>
                </c:pt>
                <c:pt idx="2920">
                  <c:v>0.4553390491036633</c:v>
                </c:pt>
                <c:pt idx="2921">
                  <c:v>0.45549493374902572</c:v>
                </c:pt>
                <c:pt idx="2922">
                  <c:v>0.45565081839438815</c:v>
                </c:pt>
                <c:pt idx="2923">
                  <c:v>0.45580670303975057</c:v>
                </c:pt>
                <c:pt idx="2924">
                  <c:v>0.455962587685113</c:v>
                </c:pt>
                <c:pt idx="2925">
                  <c:v>0.45611847233047542</c:v>
                </c:pt>
                <c:pt idx="2926">
                  <c:v>0.4562743569758379</c:v>
                </c:pt>
                <c:pt idx="2927">
                  <c:v>0.45643024162120033</c:v>
                </c:pt>
                <c:pt idx="2928">
                  <c:v>0.45658612626656275</c:v>
                </c:pt>
                <c:pt idx="2929">
                  <c:v>0.45674201091192518</c:v>
                </c:pt>
                <c:pt idx="2930">
                  <c:v>0.4568978955572876</c:v>
                </c:pt>
                <c:pt idx="2931">
                  <c:v>0.45705378020265003</c:v>
                </c:pt>
                <c:pt idx="2932">
                  <c:v>0.45720966484801245</c:v>
                </c:pt>
                <c:pt idx="2933">
                  <c:v>0.45736554949337488</c:v>
                </c:pt>
                <c:pt idx="2934">
                  <c:v>0.45752143413873736</c:v>
                </c:pt>
                <c:pt idx="2935">
                  <c:v>0.45767731878409978</c:v>
                </c:pt>
                <c:pt idx="2936">
                  <c:v>0.45783320342946221</c:v>
                </c:pt>
                <c:pt idx="2937">
                  <c:v>0.45798908807482464</c:v>
                </c:pt>
                <c:pt idx="2938">
                  <c:v>0.45814497272018706</c:v>
                </c:pt>
                <c:pt idx="2939">
                  <c:v>0.45830085736554949</c:v>
                </c:pt>
                <c:pt idx="2940">
                  <c:v>0.45845674201091191</c:v>
                </c:pt>
                <c:pt idx="2941">
                  <c:v>0.45861262665627434</c:v>
                </c:pt>
                <c:pt idx="2942">
                  <c:v>0.45876851130163676</c:v>
                </c:pt>
                <c:pt idx="2943">
                  <c:v>0.45892439594699924</c:v>
                </c:pt>
                <c:pt idx="2944">
                  <c:v>0.45908028059236167</c:v>
                </c:pt>
                <c:pt idx="2945">
                  <c:v>0.45923616523772409</c:v>
                </c:pt>
                <c:pt idx="2946">
                  <c:v>0.45939204988308652</c:v>
                </c:pt>
                <c:pt idx="2947">
                  <c:v>0.45954793452844894</c:v>
                </c:pt>
                <c:pt idx="2948">
                  <c:v>0.45970381917381137</c:v>
                </c:pt>
                <c:pt idx="2949">
                  <c:v>0.45985970381917379</c:v>
                </c:pt>
                <c:pt idx="2950">
                  <c:v>0.46001558846453622</c:v>
                </c:pt>
                <c:pt idx="2951">
                  <c:v>0.4601714731098987</c:v>
                </c:pt>
                <c:pt idx="2952">
                  <c:v>0.46032735775526112</c:v>
                </c:pt>
                <c:pt idx="2953">
                  <c:v>0.46048324240062355</c:v>
                </c:pt>
                <c:pt idx="2954">
                  <c:v>0.46063912704598597</c:v>
                </c:pt>
                <c:pt idx="2955">
                  <c:v>0.4607950116913484</c:v>
                </c:pt>
                <c:pt idx="2956">
                  <c:v>0.46095089633671082</c:v>
                </c:pt>
                <c:pt idx="2957">
                  <c:v>0.46110678098207325</c:v>
                </c:pt>
                <c:pt idx="2958">
                  <c:v>0.46126266562743568</c:v>
                </c:pt>
                <c:pt idx="2959">
                  <c:v>0.46141855027279816</c:v>
                </c:pt>
                <c:pt idx="2960">
                  <c:v>0.46157443491816058</c:v>
                </c:pt>
                <c:pt idx="2961">
                  <c:v>0.46173031956352301</c:v>
                </c:pt>
                <c:pt idx="2962">
                  <c:v>0.46188620420888543</c:v>
                </c:pt>
                <c:pt idx="2963">
                  <c:v>0.46204208885424786</c:v>
                </c:pt>
                <c:pt idx="2964">
                  <c:v>0.46219797349961028</c:v>
                </c:pt>
                <c:pt idx="2965">
                  <c:v>0.46235385814497271</c:v>
                </c:pt>
                <c:pt idx="2966">
                  <c:v>0.46250974279033513</c:v>
                </c:pt>
                <c:pt idx="2967">
                  <c:v>0.46266562743569756</c:v>
                </c:pt>
                <c:pt idx="2968">
                  <c:v>0.46282151208106004</c:v>
                </c:pt>
                <c:pt idx="2969">
                  <c:v>0.46297739672642246</c:v>
                </c:pt>
                <c:pt idx="2970">
                  <c:v>0.46313328137178489</c:v>
                </c:pt>
                <c:pt idx="2971">
                  <c:v>0.46328916601714731</c:v>
                </c:pt>
                <c:pt idx="2972">
                  <c:v>0.46344505066250974</c:v>
                </c:pt>
                <c:pt idx="2973">
                  <c:v>0.46360093530787216</c:v>
                </c:pt>
                <c:pt idx="2974">
                  <c:v>0.46375681995323459</c:v>
                </c:pt>
                <c:pt idx="2975">
                  <c:v>0.46391270459859701</c:v>
                </c:pt>
                <c:pt idx="2976">
                  <c:v>0.4640685892439595</c:v>
                </c:pt>
                <c:pt idx="2977">
                  <c:v>0.46422447388932192</c:v>
                </c:pt>
                <c:pt idx="2978">
                  <c:v>0.46438035853468435</c:v>
                </c:pt>
                <c:pt idx="2979">
                  <c:v>0.46453624318004677</c:v>
                </c:pt>
                <c:pt idx="2980">
                  <c:v>0.4646921278254092</c:v>
                </c:pt>
                <c:pt idx="2981">
                  <c:v>0.46484801247077162</c:v>
                </c:pt>
                <c:pt idx="2982">
                  <c:v>0.46500389711613405</c:v>
                </c:pt>
                <c:pt idx="2983">
                  <c:v>0.46515978176149647</c:v>
                </c:pt>
                <c:pt idx="2984">
                  <c:v>0.46531566640685895</c:v>
                </c:pt>
                <c:pt idx="2985">
                  <c:v>0.46547155105222138</c:v>
                </c:pt>
                <c:pt idx="2986">
                  <c:v>0.4656274356975838</c:v>
                </c:pt>
                <c:pt idx="2987">
                  <c:v>0.46578332034294623</c:v>
                </c:pt>
                <c:pt idx="2988">
                  <c:v>0.46593920498830865</c:v>
                </c:pt>
                <c:pt idx="2989">
                  <c:v>0.46609508963367108</c:v>
                </c:pt>
                <c:pt idx="2990">
                  <c:v>0.4662509742790335</c:v>
                </c:pt>
                <c:pt idx="2991">
                  <c:v>0.46640685892439593</c:v>
                </c:pt>
                <c:pt idx="2992">
                  <c:v>0.46656274356975835</c:v>
                </c:pt>
                <c:pt idx="2993">
                  <c:v>0.46671862821512083</c:v>
                </c:pt>
                <c:pt idx="2994">
                  <c:v>0.46687451286048326</c:v>
                </c:pt>
                <c:pt idx="2995">
                  <c:v>0.46703039750584568</c:v>
                </c:pt>
                <c:pt idx="2996">
                  <c:v>0.46718628215120811</c:v>
                </c:pt>
                <c:pt idx="2997">
                  <c:v>0.46734216679657054</c:v>
                </c:pt>
                <c:pt idx="2998">
                  <c:v>0.46749805144193296</c:v>
                </c:pt>
                <c:pt idx="2999">
                  <c:v>0.46765393608729539</c:v>
                </c:pt>
                <c:pt idx="3000">
                  <c:v>0.46780982073265781</c:v>
                </c:pt>
                <c:pt idx="3001">
                  <c:v>0.46796570537802029</c:v>
                </c:pt>
                <c:pt idx="3002">
                  <c:v>0.46812159002338272</c:v>
                </c:pt>
                <c:pt idx="3003">
                  <c:v>0.46827747466874514</c:v>
                </c:pt>
                <c:pt idx="3004">
                  <c:v>0.46843335931410757</c:v>
                </c:pt>
                <c:pt idx="3005">
                  <c:v>0.46858924395946999</c:v>
                </c:pt>
                <c:pt idx="3006">
                  <c:v>0.46874512860483242</c:v>
                </c:pt>
                <c:pt idx="3007">
                  <c:v>0.46890101325019484</c:v>
                </c:pt>
                <c:pt idx="3008">
                  <c:v>0.46905689789555727</c:v>
                </c:pt>
                <c:pt idx="3009">
                  <c:v>0.46921278254091969</c:v>
                </c:pt>
                <c:pt idx="3010">
                  <c:v>0.46936866718628217</c:v>
                </c:pt>
                <c:pt idx="3011">
                  <c:v>0.4695245518316446</c:v>
                </c:pt>
                <c:pt idx="3012">
                  <c:v>0.46968043647700702</c:v>
                </c:pt>
                <c:pt idx="3013">
                  <c:v>0.46983632112236945</c:v>
                </c:pt>
                <c:pt idx="3014">
                  <c:v>0.46999220576773187</c:v>
                </c:pt>
                <c:pt idx="3015">
                  <c:v>0.4701480904130943</c:v>
                </c:pt>
                <c:pt idx="3016">
                  <c:v>0.47030397505845672</c:v>
                </c:pt>
                <c:pt idx="3017">
                  <c:v>0.47045985970381915</c:v>
                </c:pt>
                <c:pt idx="3018">
                  <c:v>0.47061574434918163</c:v>
                </c:pt>
                <c:pt idx="3019">
                  <c:v>0.47077162899454406</c:v>
                </c:pt>
                <c:pt idx="3020">
                  <c:v>0.47092751363990648</c:v>
                </c:pt>
                <c:pt idx="3021">
                  <c:v>0.47108339828526891</c:v>
                </c:pt>
                <c:pt idx="3022">
                  <c:v>0.47123928293063133</c:v>
                </c:pt>
                <c:pt idx="3023">
                  <c:v>0.47139516757599376</c:v>
                </c:pt>
                <c:pt idx="3024">
                  <c:v>0.47155105222135618</c:v>
                </c:pt>
                <c:pt idx="3025">
                  <c:v>0.47170693686671861</c:v>
                </c:pt>
                <c:pt idx="3026">
                  <c:v>0.47186282151208109</c:v>
                </c:pt>
                <c:pt idx="3027">
                  <c:v>0.47201870615744351</c:v>
                </c:pt>
                <c:pt idx="3028">
                  <c:v>0.47217459080280594</c:v>
                </c:pt>
                <c:pt idx="3029">
                  <c:v>0.47233047544816836</c:v>
                </c:pt>
                <c:pt idx="3030">
                  <c:v>0.47248636009353079</c:v>
                </c:pt>
                <c:pt idx="3031">
                  <c:v>0.47264224473889321</c:v>
                </c:pt>
                <c:pt idx="3032">
                  <c:v>0.47279812938425564</c:v>
                </c:pt>
                <c:pt idx="3033">
                  <c:v>0.47295401402961806</c:v>
                </c:pt>
                <c:pt idx="3034">
                  <c:v>0.47310989867498049</c:v>
                </c:pt>
                <c:pt idx="3035">
                  <c:v>0.47326578332034297</c:v>
                </c:pt>
                <c:pt idx="3036">
                  <c:v>0.47342166796570539</c:v>
                </c:pt>
                <c:pt idx="3037">
                  <c:v>0.47357755261106782</c:v>
                </c:pt>
                <c:pt idx="3038">
                  <c:v>0.47373343725643025</c:v>
                </c:pt>
                <c:pt idx="3039">
                  <c:v>0.47388932190179267</c:v>
                </c:pt>
                <c:pt idx="3040">
                  <c:v>0.4740452065471551</c:v>
                </c:pt>
                <c:pt idx="3041">
                  <c:v>0.47420109119251752</c:v>
                </c:pt>
                <c:pt idx="3042">
                  <c:v>0.47435697583787995</c:v>
                </c:pt>
                <c:pt idx="3043">
                  <c:v>0.47451286048324243</c:v>
                </c:pt>
                <c:pt idx="3044">
                  <c:v>0.47466874512860485</c:v>
                </c:pt>
                <c:pt idx="3045">
                  <c:v>0.47482462977396728</c:v>
                </c:pt>
                <c:pt idx="3046">
                  <c:v>0.4749805144193297</c:v>
                </c:pt>
                <c:pt idx="3047">
                  <c:v>0.47513639906469213</c:v>
                </c:pt>
                <c:pt idx="3048">
                  <c:v>0.47529228371005455</c:v>
                </c:pt>
                <c:pt idx="3049">
                  <c:v>0.47544816835541698</c:v>
                </c:pt>
                <c:pt idx="3050">
                  <c:v>0.4756040530007794</c:v>
                </c:pt>
                <c:pt idx="3051">
                  <c:v>0.47575993764614183</c:v>
                </c:pt>
                <c:pt idx="3052">
                  <c:v>0.47591582229150431</c:v>
                </c:pt>
                <c:pt idx="3053">
                  <c:v>0.47607170693686673</c:v>
                </c:pt>
                <c:pt idx="3054">
                  <c:v>0.47622759158222916</c:v>
                </c:pt>
                <c:pt idx="3055">
                  <c:v>0.47638347622759158</c:v>
                </c:pt>
                <c:pt idx="3056">
                  <c:v>0.47653936087295401</c:v>
                </c:pt>
                <c:pt idx="3057">
                  <c:v>0.47669524551831643</c:v>
                </c:pt>
                <c:pt idx="3058">
                  <c:v>0.47685113016367886</c:v>
                </c:pt>
                <c:pt idx="3059">
                  <c:v>0.47700701480904129</c:v>
                </c:pt>
                <c:pt idx="3060">
                  <c:v>0.47716289945440377</c:v>
                </c:pt>
                <c:pt idx="3061">
                  <c:v>0.47731878409976619</c:v>
                </c:pt>
                <c:pt idx="3062">
                  <c:v>0.47747466874512862</c:v>
                </c:pt>
                <c:pt idx="3063">
                  <c:v>0.47763055339049104</c:v>
                </c:pt>
                <c:pt idx="3064">
                  <c:v>0.47778643803585347</c:v>
                </c:pt>
                <c:pt idx="3065">
                  <c:v>0.47794232268121589</c:v>
                </c:pt>
                <c:pt idx="3066">
                  <c:v>0.47809820732657832</c:v>
                </c:pt>
                <c:pt idx="3067">
                  <c:v>0.47825409197194074</c:v>
                </c:pt>
                <c:pt idx="3068">
                  <c:v>0.47840997661730322</c:v>
                </c:pt>
                <c:pt idx="3069">
                  <c:v>0.47856586126266565</c:v>
                </c:pt>
                <c:pt idx="3070">
                  <c:v>0.47872174590802807</c:v>
                </c:pt>
                <c:pt idx="3071">
                  <c:v>0.4788776305533905</c:v>
                </c:pt>
                <c:pt idx="3072">
                  <c:v>0.47903351519875292</c:v>
                </c:pt>
                <c:pt idx="3073">
                  <c:v>0.47918939984411535</c:v>
                </c:pt>
                <c:pt idx="3074">
                  <c:v>0.47934528448947777</c:v>
                </c:pt>
                <c:pt idx="3075">
                  <c:v>0.4795011691348402</c:v>
                </c:pt>
                <c:pt idx="3076">
                  <c:v>0.47965705378020262</c:v>
                </c:pt>
                <c:pt idx="3077">
                  <c:v>0.47981293842556511</c:v>
                </c:pt>
                <c:pt idx="3078">
                  <c:v>0.47996882307092753</c:v>
                </c:pt>
                <c:pt idx="3079">
                  <c:v>0.48012470771628996</c:v>
                </c:pt>
                <c:pt idx="3080">
                  <c:v>0.48028059236165238</c:v>
                </c:pt>
                <c:pt idx="3081">
                  <c:v>0.48043647700701481</c:v>
                </c:pt>
                <c:pt idx="3082">
                  <c:v>0.48059236165237723</c:v>
                </c:pt>
                <c:pt idx="3083">
                  <c:v>0.48074824629773966</c:v>
                </c:pt>
                <c:pt idx="3084">
                  <c:v>0.48090413094310208</c:v>
                </c:pt>
                <c:pt idx="3085">
                  <c:v>0.48106001558846456</c:v>
                </c:pt>
                <c:pt idx="3086">
                  <c:v>0.48121590023382699</c:v>
                </c:pt>
                <c:pt idx="3087">
                  <c:v>0.48137178487918941</c:v>
                </c:pt>
                <c:pt idx="3088">
                  <c:v>0.48152766952455184</c:v>
                </c:pt>
                <c:pt idx="3089">
                  <c:v>0.48168355416991426</c:v>
                </c:pt>
                <c:pt idx="3090">
                  <c:v>0.48183943881527669</c:v>
                </c:pt>
                <c:pt idx="3091">
                  <c:v>0.48199532346063911</c:v>
                </c:pt>
                <c:pt idx="3092">
                  <c:v>0.48215120810600154</c:v>
                </c:pt>
                <c:pt idx="3093">
                  <c:v>0.48230709275136396</c:v>
                </c:pt>
                <c:pt idx="3094">
                  <c:v>0.48246297739672644</c:v>
                </c:pt>
                <c:pt idx="3095">
                  <c:v>0.48261886204208887</c:v>
                </c:pt>
                <c:pt idx="3096">
                  <c:v>0.48277474668745129</c:v>
                </c:pt>
                <c:pt idx="3097">
                  <c:v>0.48293063133281372</c:v>
                </c:pt>
                <c:pt idx="3098">
                  <c:v>0.48308651597817615</c:v>
                </c:pt>
                <c:pt idx="3099">
                  <c:v>0.48324240062353857</c:v>
                </c:pt>
                <c:pt idx="3100">
                  <c:v>0.483398285268901</c:v>
                </c:pt>
                <c:pt idx="3101">
                  <c:v>0.48355416991426342</c:v>
                </c:pt>
                <c:pt idx="3102">
                  <c:v>0.4837100545596259</c:v>
                </c:pt>
                <c:pt idx="3103">
                  <c:v>0.48386593920498833</c:v>
                </c:pt>
                <c:pt idx="3104">
                  <c:v>0.48402182385035075</c:v>
                </c:pt>
                <c:pt idx="3105">
                  <c:v>0.48417770849571318</c:v>
                </c:pt>
                <c:pt idx="3106">
                  <c:v>0.4843335931410756</c:v>
                </c:pt>
                <c:pt idx="3107">
                  <c:v>0.48448947778643803</c:v>
                </c:pt>
                <c:pt idx="3108">
                  <c:v>0.48464536243180045</c:v>
                </c:pt>
                <c:pt idx="3109">
                  <c:v>0.48480124707716288</c:v>
                </c:pt>
                <c:pt idx="3110">
                  <c:v>0.48495713172252536</c:v>
                </c:pt>
                <c:pt idx="3111">
                  <c:v>0.48511301636788778</c:v>
                </c:pt>
                <c:pt idx="3112">
                  <c:v>0.48526890101325021</c:v>
                </c:pt>
                <c:pt idx="3113">
                  <c:v>0.48542478565861263</c:v>
                </c:pt>
                <c:pt idx="3114">
                  <c:v>0.48558067030397506</c:v>
                </c:pt>
                <c:pt idx="3115">
                  <c:v>0.48573655494933748</c:v>
                </c:pt>
                <c:pt idx="3116">
                  <c:v>0.48589243959469991</c:v>
                </c:pt>
                <c:pt idx="3117">
                  <c:v>0.48604832424006233</c:v>
                </c:pt>
                <c:pt idx="3118">
                  <c:v>0.48620420888542476</c:v>
                </c:pt>
                <c:pt idx="3119">
                  <c:v>0.48636009353078724</c:v>
                </c:pt>
                <c:pt idx="3120">
                  <c:v>0.48651597817614967</c:v>
                </c:pt>
                <c:pt idx="3121">
                  <c:v>0.48667186282151209</c:v>
                </c:pt>
                <c:pt idx="3122">
                  <c:v>0.48682774746687452</c:v>
                </c:pt>
                <c:pt idx="3123">
                  <c:v>0.48698363211223694</c:v>
                </c:pt>
                <c:pt idx="3124">
                  <c:v>0.48713951675759937</c:v>
                </c:pt>
                <c:pt idx="3125">
                  <c:v>0.48729540140296179</c:v>
                </c:pt>
                <c:pt idx="3126">
                  <c:v>0.48745128604832422</c:v>
                </c:pt>
                <c:pt idx="3127">
                  <c:v>0.4876071706936867</c:v>
                </c:pt>
                <c:pt idx="3128">
                  <c:v>0.48776305533904912</c:v>
                </c:pt>
                <c:pt idx="3129">
                  <c:v>0.48791893998441155</c:v>
                </c:pt>
                <c:pt idx="3130">
                  <c:v>0.48807482462977397</c:v>
                </c:pt>
                <c:pt idx="3131">
                  <c:v>0.4882307092751364</c:v>
                </c:pt>
                <c:pt idx="3132">
                  <c:v>0.48838659392049882</c:v>
                </c:pt>
                <c:pt idx="3133">
                  <c:v>0.48854247856586125</c:v>
                </c:pt>
                <c:pt idx="3134">
                  <c:v>0.48869836321122367</c:v>
                </c:pt>
                <c:pt idx="3135">
                  <c:v>0.4888542478565861</c:v>
                </c:pt>
                <c:pt idx="3136">
                  <c:v>0.48901013250194858</c:v>
                </c:pt>
                <c:pt idx="3137">
                  <c:v>0.48916601714731101</c:v>
                </c:pt>
                <c:pt idx="3138">
                  <c:v>0.48932190179267343</c:v>
                </c:pt>
                <c:pt idx="3139">
                  <c:v>0.48947778643803586</c:v>
                </c:pt>
                <c:pt idx="3140">
                  <c:v>0.48963367108339828</c:v>
                </c:pt>
                <c:pt idx="3141">
                  <c:v>0.48978955572876071</c:v>
                </c:pt>
                <c:pt idx="3142">
                  <c:v>0.48994544037412313</c:v>
                </c:pt>
                <c:pt idx="3143">
                  <c:v>0.49010132501948556</c:v>
                </c:pt>
                <c:pt idx="3144">
                  <c:v>0.49025720966484804</c:v>
                </c:pt>
                <c:pt idx="3145">
                  <c:v>0.49041309431021046</c:v>
                </c:pt>
                <c:pt idx="3146">
                  <c:v>0.49056897895557289</c:v>
                </c:pt>
                <c:pt idx="3147">
                  <c:v>0.49072486360093531</c:v>
                </c:pt>
                <c:pt idx="3148">
                  <c:v>0.49088074824629774</c:v>
                </c:pt>
                <c:pt idx="3149">
                  <c:v>0.49103663289166016</c:v>
                </c:pt>
                <c:pt idx="3150">
                  <c:v>0.49119251753702259</c:v>
                </c:pt>
                <c:pt idx="3151">
                  <c:v>0.49134840218238501</c:v>
                </c:pt>
                <c:pt idx="3152">
                  <c:v>0.49150428682774749</c:v>
                </c:pt>
                <c:pt idx="3153">
                  <c:v>0.49166017147310992</c:v>
                </c:pt>
                <c:pt idx="3154">
                  <c:v>0.49181605611847234</c:v>
                </c:pt>
                <c:pt idx="3155">
                  <c:v>0.49197194076383477</c:v>
                </c:pt>
                <c:pt idx="3156">
                  <c:v>0.49212782540919719</c:v>
                </c:pt>
                <c:pt idx="3157">
                  <c:v>0.49228371005455962</c:v>
                </c:pt>
                <c:pt idx="3158">
                  <c:v>0.49243959469992205</c:v>
                </c:pt>
                <c:pt idx="3159">
                  <c:v>0.49259547934528447</c:v>
                </c:pt>
                <c:pt idx="3160">
                  <c:v>0.4927513639906469</c:v>
                </c:pt>
                <c:pt idx="3161">
                  <c:v>0.49290724863600938</c:v>
                </c:pt>
                <c:pt idx="3162">
                  <c:v>0.4930631332813718</c:v>
                </c:pt>
                <c:pt idx="3163">
                  <c:v>0.49321901792673423</c:v>
                </c:pt>
                <c:pt idx="3164">
                  <c:v>0.49337490257209665</c:v>
                </c:pt>
                <c:pt idx="3165">
                  <c:v>0.49353078721745908</c:v>
                </c:pt>
                <c:pt idx="3166">
                  <c:v>0.4936866718628215</c:v>
                </c:pt>
                <c:pt idx="3167">
                  <c:v>0.49384255650818393</c:v>
                </c:pt>
                <c:pt idx="3168">
                  <c:v>0.49399844115354635</c:v>
                </c:pt>
                <c:pt idx="3169">
                  <c:v>0.49415432579890883</c:v>
                </c:pt>
                <c:pt idx="3170">
                  <c:v>0.49431021044427126</c:v>
                </c:pt>
                <c:pt idx="3171">
                  <c:v>0.49446609508963368</c:v>
                </c:pt>
                <c:pt idx="3172">
                  <c:v>0.49462197973499611</c:v>
                </c:pt>
                <c:pt idx="3173">
                  <c:v>0.49477786438035853</c:v>
                </c:pt>
                <c:pt idx="3174">
                  <c:v>0.49493374902572096</c:v>
                </c:pt>
                <c:pt idx="3175">
                  <c:v>0.49508963367108338</c:v>
                </c:pt>
                <c:pt idx="3176">
                  <c:v>0.49524551831644581</c:v>
                </c:pt>
                <c:pt idx="3177">
                  <c:v>0.49540140296180823</c:v>
                </c:pt>
                <c:pt idx="3178">
                  <c:v>0.49555728760717072</c:v>
                </c:pt>
                <c:pt idx="3179">
                  <c:v>0.49571317225253314</c:v>
                </c:pt>
                <c:pt idx="3180">
                  <c:v>0.49586905689789557</c:v>
                </c:pt>
                <c:pt idx="3181">
                  <c:v>0.49602494154325799</c:v>
                </c:pt>
                <c:pt idx="3182">
                  <c:v>0.49618082618862042</c:v>
                </c:pt>
                <c:pt idx="3183">
                  <c:v>0.49633671083398284</c:v>
                </c:pt>
                <c:pt idx="3184">
                  <c:v>0.49649259547934527</c:v>
                </c:pt>
                <c:pt idx="3185">
                  <c:v>0.49664848012470769</c:v>
                </c:pt>
                <c:pt idx="3186">
                  <c:v>0.49680436477007017</c:v>
                </c:pt>
                <c:pt idx="3187">
                  <c:v>0.4969602494154326</c:v>
                </c:pt>
                <c:pt idx="3188">
                  <c:v>0.49711613406079502</c:v>
                </c:pt>
                <c:pt idx="3189">
                  <c:v>0.49727201870615745</c:v>
                </c:pt>
                <c:pt idx="3190">
                  <c:v>0.49742790335151987</c:v>
                </c:pt>
                <c:pt idx="3191">
                  <c:v>0.4975837879968823</c:v>
                </c:pt>
                <c:pt idx="3192">
                  <c:v>0.49773967264224472</c:v>
                </c:pt>
                <c:pt idx="3193">
                  <c:v>0.49789555728760715</c:v>
                </c:pt>
                <c:pt idx="3194">
                  <c:v>0.49805144193296963</c:v>
                </c:pt>
                <c:pt idx="3195">
                  <c:v>0.49820732657833205</c:v>
                </c:pt>
                <c:pt idx="3196">
                  <c:v>0.49836321122369448</c:v>
                </c:pt>
                <c:pt idx="3197">
                  <c:v>0.49851909586905691</c:v>
                </c:pt>
                <c:pt idx="3198">
                  <c:v>0.49867498051441933</c:v>
                </c:pt>
                <c:pt idx="3199">
                  <c:v>0.49883086515978176</c:v>
                </c:pt>
                <c:pt idx="3200">
                  <c:v>0.49898674980514418</c:v>
                </c:pt>
                <c:pt idx="3201">
                  <c:v>0.49914263445050661</c:v>
                </c:pt>
                <c:pt idx="3202">
                  <c:v>0.49929851909586903</c:v>
                </c:pt>
                <c:pt idx="3203">
                  <c:v>0.49945440374123151</c:v>
                </c:pt>
                <c:pt idx="3204">
                  <c:v>0.49961028838659394</c:v>
                </c:pt>
                <c:pt idx="3205">
                  <c:v>0.49976617303195636</c:v>
                </c:pt>
                <c:pt idx="3206">
                  <c:v>0.49992205767731879</c:v>
                </c:pt>
                <c:pt idx="3207">
                  <c:v>0.50007794232268121</c:v>
                </c:pt>
                <c:pt idx="3208">
                  <c:v>0.50023382696804364</c:v>
                </c:pt>
                <c:pt idx="3209">
                  <c:v>0.50038971161340606</c:v>
                </c:pt>
                <c:pt idx="3210">
                  <c:v>0.50054559625876849</c:v>
                </c:pt>
                <c:pt idx="3211">
                  <c:v>0.50070148090413091</c:v>
                </c:pt>
                <c:pt idx="3212">
                  <c:v>0.50085736554949334</c:v>
                </c:pt>
                <c:pt idx="3213">
                  <c:v>0.50101325019485576</c:v>
                </c:pt>
                <c:pt idx="3214">
                  <c:v>0.50116913484021819</c:v>
                </c:pt>
                <c:pt idx="3215">
                  <c:v>0.50132501948558073</c:v>
                </c:pt>
                <c:pt idx="3216">
                  <c:v>0.50148090413094315</c:v>
                </c:pt>
                <c:pt idx="3217">
                  <c:v>0.50163678877630558</c:v>
                </c:pt>
                <c:pt idx="3218">
                  <c:v>0.501792673421668</c:v>
                </c:pt>
                <c:pt idx="3219">
                  <c:v>0.50194855806703043</c:v>
                </c:pt>
                <c:pt idx="3220">
                  <c:v>0.50210444271239285</c:v>
                </c:pt>
                <c:pt idx="3221">
                  <c:v>0.50226032735775528</c:v>
                </c:pt>
                <c:pt idx="3222">
                  <c:v>0.5024162120031177</c:v>
                </c:pt>
                <c:pt idx="3223">
                  <c:v>0.50257209664848013</c:v>
                </c:pt>
                <c:pt idx="3224">
                  <c:v>0.50272798129384255</c:v>
                </c:pt>
                <c:pt idx="3225">
                  <c:v>0.50288386593920498</c:v>
                </c:pt>
                <c:pt idx="3226">
                  <c:v>0.5030397505845674</c:v>
                </c:pt>
                <c:pt idx="3227">
                  <c:v>0.50319563522992983</c:v>
                </c:pt>
                <c:pt idx="3228">
                  <c:v>0.50335151987529225</c:v>
                </c:pt>
                <c:pt idx="3229">
                  <c:v>0.50350740452065468</c:v>
                </c:pt>
                <c:pt idx="3230">
                  <c:v>0.5036632891660171</c:v>
                </c:pt>
                <c:pt idx="3231">
                  <c:v>0.50381917381137953</c:v>
                </c:pt>
                <c:pt idx="3232">
                  <c:v>0.50397505845674206</c:v>
                </c:pt>
                <c:pt idx="3233">
                  <c:v>0.50413094310210449</c:v>
                </c:pt>
                <c:pt idx="3234">
                  <c:v>0.50428682774746691</c:v>
                </c:pt>
                <c:pt idx="3235">
                  <c:v>0.50444271239282934</c:v>
                </c:pt>
                <c:pt idx="3236">
                  <c:v>0.50459859703819177</c:v>
                </c:pt>
                <c:pt idx="3237">
                  <c:v>0.50475448168355419</c:v>
                </c:pt>
                <c:pt idx="3238">
                  <c:v>0.50491036632891662</c:v>
                </c:pt>
                <c:pt idx="3239">
                  <c:v>0.50506625097427904</c:v>
                </c:pt>
                <c:pt idx="3240">
                  <c:v>0.50522213561964147</c:v>
                </c:pt>
                <c:pt idx="3241">
                  <c:v>0.50537802026500389</c:v>
                </c:pt>
                <c:pt idx="3242">
                  <c:v>0.50553390491036632</c:v>
                </c:pt>
                <c:pt idx="3243">
                  <c:v>0.50568978955572874</c:v>
                </c:pt>
                <c:pt idx="3244">
                  <c:v>0.50584567420109117</c:v>
                </c:pt>
                <c:pt idx="3245">
                  <c:v>0.50600155884645359</c:v>
                </c:pt>
                <c:pt idx="3246">
                  <c:v>0.50615744349181602</c:v>
                </c:pt>
                <c:pt idx="3247">
                  <c:v>0.50631332813717844</c:v>
                </c:pt>
                <c:pt idx="3248">
                  <c:v>0.50646921278254087</c:v>
                </c:pt>
                <c:pt idx="3249">
                  <c:v>0.5066250974279034</c:v>
                </c:pt>
                <c:pt idx="3250">
                  <c:v>0.50678098207326583</c:v>
                </c:pt>
                <c:pt idx="3251">
                  <c:v>0.50693686671862825</c:v>
                </c:pt>
                <c:pt idx="3252">
                  <c:v>0.50709275136399068</c:v>
                </c:pt>
                <c:pt idx="3253">
                  <c:v>0.5072486360093531</c:v>
                </c:pt>
                <c:pt idx="3254">
                  <c:v>0.50740452065471553</c:v>
                </c:pt>
                <c:pt idx="3255">
                  <c:v>0.50756040530007795</c:v>
                </c:pt>
                <c:pt idx="3256">
                  <c:v>0.50771628994544038</c:v>
                </c:pt>
                <c:pt idx="3257">
                  <c:v>0.50787217459080281</c:v>
                </c:pt>
                <c:pt idx="3258">
                  <c:v>0.50802805923616523</c:v>
                </c:pt>
                <c:pt idx="3259">
                  <c:v>0.50818394388152766</c:v>
                </c:pt>
                <c:pt idx="3260">
                  <c:v>0.50833982852689008</c:v>
                </c:pt>
                <c:pt idx="3261">
                  <c:v>0.50849571317225251</c:v>
                </c:pt>
                <c:pt idx="3262">
                  <c:v>0.50865159781761493</c:v>
                </c:pt>
                <c:pt idx="3263">
                  <c:v>0.50880748246297736</c:v>
                </c:pt>
                <c:pt idx="3264">
                  <c:v>0.50896336710833978</c:v>
                </c:pt>
                <c:pt idx="3265">
                  <c:v>0.50911925175370221</c:v>
                </c:pt>
                <c:pt idx="3266">
                  <c:v>0.50927513639906474</c:v>
                </c:pt>
                <c:pt idx="3267">
                  <c:v>0.50943102104442717</c:v>
                </c:pt>
                <c:pt idx="3268">
                  <c:v>0.50958690568978959</c:v>
                </c:pt>
                <c:pt idx="3269">
                  <c:v>0.50974279033515202</c:v>
                </c:pt>
                <c:pt idx="3270">
                  <c:v>0.50989867498051444</c:v>
                </c:pt>
                <c:pt idx="3271">
                  <c:v>0.51005455962587687</c:v>
                </c:pt>
                <c:pt idx="3272">
                  <c:v>0.51021044427123929</c:v>
                </c:pt>
                <c:pt idx="3273">
                  <c:v>0.51036632891660172</c:v>
                </c:pt>
                <c:pt idx="3274">
                  <c:v>0.51052221356196414</c:v>
                </c:pt>
                <c:pt idx="3275">
                  <c:v>0.51067809820732657</c:v>
                </c:pt>
                <c:pt idx="3276">
                  <c:v>0.51083398285268899</c:v>
                </c:pt>
                <c:pt idx="3277">
                  <c:v>0.51098986749805142</c:v>
                </c:pt>
                <c:pt idx="3278">
                  <c:v>0.51114575214341385</c:v>
                </c:pt>
                <c:pt idx="3279">
                  <c:v>0.51130163678877627</c:v>
                </c:pt>
                <c:pt idx="3280">
                  <c:v>0.5114575214341387</c:v>
                </c:pt>
                <c:pt idx="3281">
                  <c:v>0.51161340607950112</c:v>
                </c:pt>
                <c:pt idx="3282">
                  <c:v>0.51176929072486355</c:v>
                </c:pt>
                <c:pt idx="3283">
                  <c:v>0.51192517537022608</c:v>
                </c:pt>
                <c:pt idx="3284">
                  <c:v>0.51208106001558851</c:v>
                </c:pt>
                <c:pt idx="3285">
                  <c:v>0.51223694466095093</c:v>
                </c:pt>
                <c:pt idx="3286">
                  <c:v>0.51239282930631336</c:v>
                </c:pt>
                <c:pt idx="3287">
                  <c:v>0.51254871395167578</c:v>
                </c:pt>
                <c:pt idx="3288">
                  <c:v>0.51270459859703821</c:v>
                </c:pt>
                <c:pt idx="3289">
                  <c:v>0.51286048324240063</c:v>
                </c:pt>
                <c:pt idx="3290">
                  <c:v>0.51301636788776306</c:v>
                </c:pt>
                <c:pt idx="3291">
                  <c:v>0.51317225253312548</c:v>
                </c:pt>
                <c:pt idx="3292">
                  <c:v>0.51332813717848791</c:v>
                </c:pt>
                <c:pt idx="3293">
                  <c:v>0.51348402182385033</c:v>
                </c:pt>
                <c:pt idx="3294">
                  <c:v>0.51363990646921276</c:v>
                </c:pt>
                <c:pt idx="3295">
                  <c:v>0.51379579111457518</c:v>
                </c:pt>
                <c:pt idx="3296">
                  <c:v>0.51395167575993761</c:v>
                </c:pt>
                <c:pt idx="3297">
                  <c:v>0.51410756040530003</c:v>
                </c:pt>
                <c:pt idx="3298">
                  <c:v>0.51426344505066246</c:v>
                </c:pt>
                <c:pt idx="3299">
                  <c:v>0.514419329696025</c:v>
                </c:pt>
                <c:pt idx="3300">
                  <c:v>0.51457521434138742</c:v>
                </c:pt>
                <c:pt idx="3301">
                  <c:v>0.51473109898674985</c:v>
                </c:pt>
                <c:pt idx="3302">
                  <c:v>0.51488698363211227</c:v>
                </c:pt>
                <c:pt idx="3303">
                  <c:v>0.5150428682774747</c:v>
                </c:pt>
                <c:pt idx="3304">
                  <c:v>0.51519875292283712</c:v>
                </c:pt>
                <c:pt idx="3305">
                  <c:v>0.51535463756819955</c:v>
                </c:pt>
                <c:pt idx="3306">
                  <c:v>0.51551052221356197</c:v>
                </c:pt>
                <c:pt idx="3307">
                  <c:v>0.5156664068589244</c:v>
                </c:pt>
                <c:pt idx="3308">
                  <c:v>0.51582229150428682</c:v>
                </c:pt>
                <c:pt idx="3309">
                  <c:v>0.51597817614964925</c:v>
                </c:pt>
                <c:pt idx="3310">
                  <c:v>0.51613406079501167</c:v>
                </c:pt>
                <c:pt idx="3311">
                  <c:v>0.5162899454403741</c:v>
                </c:pt>
                <c:pt idx="3312">
                  <c:v>0.51644583008573652</c:v>
                </c:pt>
                <c:pt idx="3313">
                  <c:v>0.51660171473109895</c:v>
                </c:pt>
                <c:pt idx="3314">
                  <c:v>0.51675759937646137</c:v>
                </c:pt>
                <c:pt idx="3315">
                  <c:v>0.5169134840218238</c:v>
                </c:pt>
                <c:pt idx="3316">
                  <c:v>0.51706936866718634</c:v>
                </c:pt>
                <c:pt idx="3317">
                  <c:v>0.51722525331254876</c:v>
                </c:pt>
                <c:pt idx="3318">
                  <c:v>0.51738113795791119</c:v>
                </c:pt>
                <c:pt idx="3319">
                  <c:v>0.51753702260327361</c:v>
                </c:pt>
                <c:pt idx="3320">
                  <c:v>0.51769290724863604</c:v>
                </c:pt>
                <c:pt idx="3321">
                  <c:v>0.51784879189399846</c:v>
                </c:pt>
                <c:pt idx="3322">
                  <c:v>0.51800467653936089</c:v>
                </c:pt>
                <c:pt idx="3323">
                  <c:v>0.51816056118472331</c:v>
                </c:pt>
                <c:pt idx="3324">
                  <c:v>0.51831644583008574</c:v>
                </c:pt>
                <c:pt idx="3325">
                  <c:v>0.51847233047544816</c:v>
                </c:pt>
                <c:pt idx="3326">
                  <c:v>0.51862821512081059</c:v>
                </c:pt>
                <c:pt idx="3327">
                  <c:v>0.51878409976617301</c:v>
                </c:pt>
                <c:pt idx="3328">
                  <c:v>0.51893998441153544</c:v>
                </c:pt>
                <c:pt idx="3329">
                  <c:v>0.51909586905689786</c:v>
                </c:pt>
                <c:pt idx="3330">
                  <c:v>0.51925175370226029</c:v>
                </c:pt>
                <c:pt idx="3331">
                  <c:v>0.51940763834762271</c:v>
                </c:pt>
                <c:pt idx="3332">
                  <c:v>0.51956352299298514</c:v>
                </c:pt>
                <c:pt idx="3333">
                  <c:v>0.51971940763834767</c:v>
                </c:pt>
                <c:pt idx="3334">
                  <c:v>0.5198752922837101</c:v>
                </c:pt>
                <c:pt idx="3335">
                  <c:v>0.52003117692907253</c:v>
                </c:pt>
                <c:pt idx="3336">
                  <c:v>0.52018706157443495</c:v>
                </c:pt>
                <c:pt idx="3337">
                  <c:v>0.52034294621979738</c:v>
                </c:pt>
                <c:pt idx="3338">
                  <c:v>0.5204988308651598</c:v>
                </c:pt>
                <c:pt idx="3339">
                  <c:v>0.52065471551052223</c:v>
                </c:pt>
                <c:pt idx="3340">
                  <c:v>0.52081060015588465</c:v>
                </c:pt>
                <c:pt idx="3341">
                  <c:v>0.52096648480124708</c:v>
                </c:pt>
                <c:pt idx="3342">
                  <c:v>0.5211223694466095</c:v>
                </c:pt>
                <c:pt idx="3343">
                  <c:v>0.52127825409197193</c:v>
                </c:pt>
                <c:pt idx="3344">
                  <c:v>0.52143413873733435</c:v>
                </c:pt>
                <c:pt idx="3345">
                  <c:v>0.52159002338269678</c:v>
                </c:pt>
                <c:pt idx="3346">
                  <c:v>0.5217459080280592</c:v>
                </c:pt>
                <c:pt idx="3347">
                  <c:v>0.52190179267342163</c:v>
                </c:pt>
                <c:pt idx="3348">
                  <c:v>0.52205767731878405</c:v>
                </c:pt>
                <c:pt idx="3349">
                  <c:v>0.52221356196414648</c:v>
                </c:pt>
                <c:pt idx="3350">
                  <c:v>0.52236944660950901</c:v>
                </c:pt>
                <c:pt idx="3351">
                  <c:v>0.52252533125487144</c:v>
                </c:pt>
                <c:pt idx="3352">
                  <c:v>0.52268121590023386</c:v>
                </c:pt>
                <c:pt idx="3353">
                  <c:v>0.52283710054559629</c:v>
                </c:pt>
                <c:pt idx="3354">
                  <c:v>0.52299298519095871</c:v>
                </c:pt>
                <c:pt idx="3355">
                  <c:v>0.52314886983632114</c:v>
                </c:pt>
                <c:pt idx="3356">
                  <c:v>0.52330475448168357</c:v>
                </c:pt>
                <c:pt idx="3357">
                  <c:v>0.52346063912704599</c:v>
                </c:pt>
                <c:pt idx="3358">
                  <c:v>0.52361652377240842</c:v>
                </c:pt>
                <c:pt idx="3359">
                  <c:v>0.52377240841777084</c:v>
                </c:pt>
                <c:pt idx="3360">
                  <c:v>0.52392829306313327</c:v>
                </c:pt>
                <c:pt idx="3361">
                  <c:v>0.52408417770849569</c:v>
                </c:pt>
                <c:pt idx="3362">
                  <c:v>0.52424006235385812</c:v>
                </c:pt>
                <c:pt idx="3363">
                  <c:v>0.52439594699922054</c:v>
                </c:pt>
                <c:pt idx="3364">
                  <c:v>0.52455183164458297</c:v>
                </c:pt>
                <c:pt idx="3365">
                  <c:v>0.52470771628994539</c:v>
                </c:pt>
                <c:pt idx="3366">
                  <c:v>0.52486360093530782</c:v>
                </c:pt>
                <c:pt idx="3367">
                  <c:v>0.52501948558067035</c:v>
                </c:pt>
                <c:pt idx="3368">
                  <c:v>0.52517537022603278</c:v>
                </c:pt>
                <c:pt idx="3369">
                  <c:v>0.5253312548713952</c:v>
                </c:pt>
                <c:pt idx="3370">
                  <c:v>0.52548713951675763</c:v>
                </c:pt>
                <c:pt idx="3371">
                  <c:v>0.52564302416212005</c:v>
                </c:pt>
                <c:pt idx="3372">
                  <c:v>0.52579890880748248</c:v>
                </c:pt>
                <c:pt idx="3373">
                  <c:v>0.5259547934528449</c:v>
                </c:pt>
                <c:pt idx="3374">
                  <c:v>0.52611067809820733</c:v>
                </c:pt>
                <c:pt idx="3375">
                  <c:v>0.52626656274356975</c:v>
                </c:pt>
                <c:pt idx="3376">
                  <c:v>0.52642244738893218</c:v>
                </c:pt>
                <c:pt idx="3377">
                  <c:v>0.52657833203429461</c:v>
                </c:pt>
                <c:pt idx="3378">
                  <c:v>0.52673421667965703</c:v>
                </c:pt>
                <c:pt idx="3379">
                  <c:v>0.52689010132501946</c:v>
                </c:pt>
                <c:pt idx="3380">
                  <c:v>0.52704598597038188</c:v>
                </c:pt>
                <c:pt idx="3381">
                  <c:v>0.52720187061574431</c:v>
                </c:pt>
                <c:pt idx="3382">
                  <c:v>0.52735775526110673</c:v>
                </c:pt>
                <c:pt idx="3383">
                  <c:v>0.52751363990646927</c:v>
                </c:pt>
                <c:pt idx="3384">
                  <c:v>0.52766952455183169</c:v>
                </c:pt>
                <c:pt idx="3385">
                  <c:v>0.52782540919719412</c:v>
                </c:pt>
                <c:pt idx="3386">
                  <c:v>0.52798129384255654</c:v>
                </c:pt>
                <c:pt idx="3387">
                  <c:v>0.52813717848791897</c:v>
                </c:pt>
                <c:pt idx="3388">
                  <c:v>0.52829306313328139</c:v>
                </c:pt>
                <c:pt idx="3389">
                  <c:v>0.52844894777864382</c:v>
                </c:pt>
                <c:pt idx="3390">
                  <c:v>0.52860483242400624</c:v>
                </c:pt>
                <c:pt idx="3391">
                  <c:v>0.52876071706936867</c:v>
                </c:pt>
                <c:pt idx="3392">
                  <c:v>0.52891660171473109</c:v>
                </c:pt>
                <c:pt idx="3393">
                  <c:v>0.52907248636009352</c:v>
                </c:pt>
                <c:pt idx="3394">
                  <c:v>0.52922837100545594</c:v>
                </c:pt>
                <c:pt idx="3395">
                  <c:v>0.52938425565081837</c:v>
                </c:pt>
                <c:pt idx="3396">
                  <c:v>0.52954014029618079</c:v>
                </c:pt>
                <c:pt idx="3397">
                  <c:v>0.52969602494154322</c:v>
                </c:pt>
                <c:pt idx="3398">
                  <c:v>0.52985190958690564</c:v>
                </c:pt>
                <c:pt idx="3399">
                  <c:v>0.53000779423226807</c:v>
                </c:pt>
                <c:pt idx="3400">
                  <c:v>0.53016367887763061</c:v>
                </c:pt>
                <c:pt idx="3401">
                  <c:v>0.53031956352299303</c:v>
                </c:pt>
                <c:pt idx="3402">
                  <c:v>0.53047544816835546</c:v>
                </c:pt>
                <c:pt idx="3403">
                  <c:v>0.53063133281371788</c:v>
                </c:pt>
                <c:pt idx="3404">
                  <c:v>0.53078721745908031</c:v>
                </c:pt>
                <c:pt idx="3405">
                  <c:v>0.53094310210444273</c:v>
                </c:pt>
                <c:pt idx="3406">
                  <c:v>0.53109898674980516</c:v>
                </c:pt>
                <c:pt idx="3407">
                  <c:v>0.53125487139516758</c:v>
                </c:pt>
                <c:pt idx="3408">
                  <c:v>0.53141075604053001</c:v>
                </c:pt>
                <c:pt idx="3409">
                  <c:v>0.53156664068589243</c:v>
                </c:pt>
                <c:pt idx="3410">
                  <c:v>0.53172252533125486</c:v>
                </c:pt>
                <c:pt idx="3411">
                  <c:v>0.53187840997661728</c:v>
                </c:pt>
                <c:pt idx="3412">
                  <c:v>0.53203429462197971</c:v>
                </c:pt>
                <c:pt idx="3413">
                  <c:v>0.53219017926734213</c:v>
                </c:pt>
                <c:pt idx="3414">
                  <c:v>0.53234606391270456</c:v>
                </c:pt>
                <c:pt idx="3415">
                  <c:v>0.53250194855806698</c:v>
                </c:pt>
                <c:pt idx="3416">
                  <c:v>0.53265783320342941</c:v>
                </c:pt>
                <c:pt idx="3417">
                  <c:v>0.53281371784879195</c:v>
                </c:pt>
                <c:pt idx="3418">
                  <c:v>0.53296960249415437</c:v>
                </c:pt>
                <c:pt idx="3419">
                  <c:v>0.5331254871395168</c:v>
                </c:pt>
                <c:pt idx="3420">
                  <c:v>0.53328137178487922</c:v>
                </c:pt>
                <c:pt idx="3421">
                  <c:v>0.53343725643024165</c:v>
                </c:pt>
                <c:pt idx="3422">
                  <c:v>0.53359314107560407</c:v>
                </c:pt>
                <c:pt idx="3423">
                  <c:v>0.5337490257209665</c:v>
                </c:pt>
                <c:pt idx="3424">
                  <c:v>0.53390491036632892</c:v>
                </c:pt>
                <c:pt idx="3425">
                  <c:v>0.53406079501169135</c:v>
                </c:pt>
                <c:pt idx="3426">
                  <c:v>0.53421667965705377</c:v>
                </c:pt>
                <c:pt idx="3427">
                  <c:v>0.5343725643024162</c:v>
                </c:pt>
                <c:pt idx="3428">
                  <c:v>0.53452844894777862</c:v>
                </c:pt>
                <c:pt idx="3429">
                  <c:v>0.53468433359314105</c:v>
                </c:pt>
                <c:pt idx="3430">
                  <c:v>0.53484021823850347</c:v>
                </c:pt>
                <c:pt idx="3431">
                  <c:v>0.5349961028838659</c:v>
                </c:pt>
                <c:pt idx="3432">
                  <c:v>0.53515198752922832</c:v>
                </c:pt>
                <c:pt idx="3433">
                  <c:v>0.53530787217459075</c:v>
                </c:pt>
                <c:pt idx="3434">
                  <c:v>0.53546375681995328</c:v>
                </c:pt>
                <c:pt idx="3435">
                  <c:v>0.53561964146531571</c:v>
                </c:pt>
                <c:pt idx="3436">
                  <c:v>0.53577552611067814</c:v>
                </c:pt>
                <c:pt idx="3437">
                  <c:v>0.53593141075604056</c:v>
                </c:pt>
                <c:pt idx="3438">
                  <c:v>0.53608729540140299</c:v>
                </c:pt>
                <c:pt idx="3439">
                  <c:v>0.53624318004676541</c:v>
                </c:pt>
                <c:pt idx="3440">
                  <c:v>0.53639906469212784</c:v>
                </c:pt>
                <c:pt idx="3441">
                  <c:v>0.53655494933749026</c:v>
                </c:pt>
                <c:pt idx="3442">
                  <c:v>0.53671083398285269</c:v>
                </c:pt>
                <c:pt idx="3443">
                  <c:v>0.53686671862821511</c:v>
                </c:pt>
                <c:pt idx="3444">
                  <c:v>0.53702260327357754</c:v>
                </c:pt>
                <c:pt idx="3445">
                  <c:v>0.53717848791893996</c:v>
                </c:pt>
                <c:pt idx="3446">
                  <c:v>0.53733437256430239</c:v>
                </c:pt>
                <c:pt idx="3447">
                  <c:v>0.53749025720966481</c:v>
                </c:pt>
                <c:pt idx="3448">
                  <c:v>0.53764614185502724</c:v>
                </c:pt>
                <c:pt idx="3449">
                  <c:v>0.53780202650038966</c:v>
                </c:pt>
                <c:pt idx="3450">
                  <c:v>0.53795791114575209</c:v>
                </c:pt>
                <c:pt idx="3451">
                  <c:v>0.53811379579111462</c:v>
                </c:pt>
                <c:pt idx="3452">
                  <c:v>0.53826968043647705</c:v>
                </c:pt>
                <c:pt idx="3453">
                  <c:v>0.53842556508183947</c:v>
                </c:pt>
                <c:pt idx="3454">
                  <c:v>0.5385814497272019</c:v>
                </c:pt>
                <c:pt idx="3455">
                  <c:v>0.53873733437256432</c:v>
                </c:pt>
                <c:pt idx="3456">
                  <c:v>0.53889321901792675</c:v>
                </c:pt>
                <c:pt idx="3457">
                  <c:v>0.53904910366328918</c:v>
                </c:pt>
                <c:pt idx="3458">
                  <c:v>0.5392049883086516</c:v>
                </c:pt>
                <c:pt idx="3459">
                  <c:v>0.53936087295401403</c:v>
                </c:pt>
                <c:pt idx="3460">
                  <c:v>0.53951675759937645</c:v>
                </c:pt>
                <c:pt idx="3461">
                  <c:v>0.53967264224473888</c:v>
                </c:pt>
                <c:pt idx="3462">
                  <c:v>0.5398285268901013</c:v>
                </c:pt>
                <c:pt idx="3463">
                  <c:v>0.53998441153546373</c:v>
                </c:pt>
                <c:pt idx="3464">
                  <c:v>0.54014029618082615</c:v>
                </c:pt>
                <c:pt idx="3465">
                  <c:v>0.54029618082618858</c:v>
                </c:pt>
                <c:pt idx="3466">
                  <c:v>0.540452065471551</c:v>
                </c:pt>
                <c:pt idx="3467">
                  <c:v>0.54060795011691354</c:v>
                </c:pt>
                <c:pt idx="3468">
                  <c:v>0.54076383476227596</c:v>
                </c:pt>
                <c:pt idx="3469">
                  <c:v>0.54091971940763839</c:v>
                </c:pt>
                <c:pt idx="3470">
                  <c:v>0.54107560405300081</c:v>
                </c:pt>
                <c:pt idx="3471">
                  <c:v>0.54123148869836324</c:v>
                </c:pt>
                <c:pt idx="3472">
                  <c:v>0.54138737334372566</c:v>
                </c:pt>
                <c:pt idx="3473">
                  <c:v>0.54154325798908809</c:v>
                </c:pt>
                <c:pt idx="3474">
                  <c:v>0.54169914263445051</c:v>
                </c:pt>
                <c:pt idx="3475">
                  <c:v>0.54185502727981294</c:v>
                </c:pt>
                <c:pt idx="3476">
                  <c:v>0.54201091192517536</c:v>
                </c:pt>
                <c:pt idx="3477">
                  <c:v>0.54216679657053779</c:v>
                </c:pt>
                <c:pt idx="3478">
                  <c:v>0.54232268121590022</c:v>
                </c:pt>
                <c:pt idx="3479">
                  <c:v>0.54247856586126264</c:v>
                </c:pt>
                <c:pt idx="3480">
                  <c:v>0.54263445050662507</c:v>
                </c:pt>
                <c:pt idx="3481">
                  <c:v>0.54279033515198749</c:v>
                </c:pt>
                <c:pt idx="3482">
                  <c:v>0.54294621979734992</c:v>
                </c:pt>
                <c:pt idx="3483">
                  <c:v>0.54310210444271234</c:v>
                </c:pt>
                <c:pt idx="3484">
                  <c:v>0.54325798908807488</c:v>
                </c:pt>
                <c:pt idx="3485">
                  <c:v>0.5434138737334373</c:v>
                </c:pt>
                <c:pt idx="3486">
                  <c:v>0.54356975837879973</c:v>
                </c:pt>
                <c:pt idx="3487">
                  <c:v>0.54372564302416215</c:v>
                </c:pt>
                <c:pt idx="3488">
                  <c:v>0.54388152766952458</c:v>
                </c:pt>
                <c:pt idx="3489">
                  <c:v>0.544037412314887</c:v>
                </c:pt>
                <c:pt idx="3490">
                  <c:v>0.54419329696024943</c:v>
                </c:pt>
                <c:pt idx="3491">
                  <c:v>0.54434918160561185</c:v>
                </c:pt>
                <c:pt idx="3492">
                  <c:v>0.54450506625097428</c:v>
                </c:pt>
                <c:pt idx="3493">
                  <c:v>0.5446609508963367</c:v>
                </c:pt>
                <c:pt idx="3494">
                  <c:v>0.54481683554169913</c:v>
                </c:pt>
                <c:pt idx="3495">
                  <c:v>0.54497272018706155</c:v>
                </c:pt>
                <c:pt idx="3496">
                  <c:v>0.54512860483242398</c:v>
                </c:pt>
                <c:pt idx="3497">
                  <c:v>0.5452844894777864</c:v>
                </c:pt>
                <c:pt idx="3498">
                  <c:v>0.54544037412314883</c:v>
                </c:pt>
                <c:pt idx="3499">
                  <c:v>0.54559625876851126</c:v>
                </c:pt>
                <c:pt idx="3500">
                  <c:v>0.54575214341387368</c:v>
                </c:pt>
                <c:pt idx="3501">
                  <c:v>0.54590802805923622</c:v>
                </c:pt>
                <c:pt idx="3502">
                  <c:v>0.54606391270459864</c:v>
                </c:pt>
                <c:pt idx="3503">
                  <c:v>0.54621979734996107</c:v>
                </c:pt>
                <c:pt idx="3504">
                  <c:v>0.54637568199532349</c:v>
                </c:pt>
                <c:pt idx="3505">
                  <c:v>0.54653156664068592</c:v>
                </c:pt>
                <c:pt idx="3506">
                  <c:v>0.54668745128604834</c:v>
                </c:pt>
                <c:pt idx="3507">
                  <c:v>0.54684333593141077</c:v>
                </c:pt>
                <c:pt idx="3508">
                  <c:v>0.54699922057677319</c:v>
                </c:pt>
                <c:pt idx="3509">
                  <c:v>0.54715510522213562</c:v>
                </c:pt>
                <c:pt idx="3510">
                  <c:v>0.54731098986749804</c:v>
                </c:pt>
                <c:pt idx="3511">
                  <c:v>0.54746687451286047</c:v>
                </c:pt>
                <c:pt idx="3512">
                  <c:v>0.54762275915822289</c:v>
                </c:pt>
                <c:pt idx="3513">
                  <c:v>0.54777864380358532</c:v>
                </c:pt>
                <c:pt idx="3514">
                  <c:v>0.54793452844894774</c:v>
                </c:pt>
                <c:pt idx="3515">
                  <c:v>0.54809041309431017</c:v>
                </c:pt>
                <c:pt idx="3516">
                  <c:v>0.54824629773967259</c:v>
                </c:pt>
                <c:pt idx="3517">
                  <c:v>0.54840218238503502</c:v>
                </c:pt>
                <c:pt idx="3518">
                  <c:v>0.54855806703039756</c:v>
                </c:pt>
                <c:pt idx="3519">
                  <c:v>0.54871395167575998</c:v>
                </c:pt>
                <c:pt idx="3520">
                  <c:v>0.54886983632112241</c:v>
                </c:pt>
                <c:pt idx="3521">
                  <c:v>0.54902572096648483</c:v>
                </c:pt>
                <c:pt idx="3522">
                  <c:v>0.54918160561184726</c:v>
                </c:pt>
                <c:pt idx="3523">
                  <c:v>0.54933749025720968</c:v>
                </c:pt>
                <c:pt idx="3524">
                  <c:v>0.54949337490257211</c:v>
                </c:pt>
                <c:pt idx="3525">
                  <c:v>0.54964925954793453</c:v>
                </c:pt>
                <c:pt idx="3526">
                  <c:v>0.54980514419329696</c:v>
                </c:pt>
                <c:pt idx="3527">
                  <c:v>0.54996102883865938</c:v>
                </c:pt>
                <c:pt idx="3528">
                  <c:v>0.55011691348402181</c:v>
                </c:pt>
                <c:pt idx="3529">
                  <c:v>0.55027279812938423</c:v>
                </c:pt>
                <c:pt idx="3530">
                  <c:v>0.55042868277474666</c:v>
                </c:pt>
                <c:pt idx="3531">
                  <c:v>0.55058456742010908</c:v>
                </c:pt>
                <c:pt idx="3532">
                  <c:v>0.55074045206547151</c:v>
                </c:pt>
                <c:pt idx="3533">
                  <c:v>0.55089633671083393</c:v>
                </c:pt>
                <c:pt idx="3534">
                  <c:v>0.55105222135619647</c:v>
                </c:pt>
                <c:pt idx="3535">
                  <c:v>0.5512081060015589</c:v>
                </c:pt>
                <c:pt idx="3536">
                  <c:v>0.55136399064692132</c:v>
                </c:pt>
                <c:pt idx="3537">
                  <c:v>0.55151987529228375</c:v>
                </c:pt>
                <c:pt idx="3538">
                  <c:v>0.55167575993764617</c:v>
                </c:pt>
                <c:pt idx="3539">
                  <c:v>0.5518316445830086</c:v>
                </c:pt>
                <c:pt idx="3540">
                  <c:v>0.55198752922837102</c:v>
                </c:pt>
                <c:pt idx="3541">
                  <c:v>0.55214341387373345</c:v>
                </c:pt>
                <c:pt idx="3542">
                  <c:v>0.55229929851909587</c:v>
                </c:pt>
                <c:pt idx="3543">
                  <c:v>0.5524551831644583</c:v>
                </c:pt>
                <c:pt idx="3544">
                  <c:v>0.55261106780982072</c:v>
                </c:pt>
                <c:pt idx="3545">
                  <c:v>0.55276695245518315</c:v>
                </c:pt>
                <c:pt idx="3546">
                  <c:v>0.55292283710054557</c:v>
                </c:pt>
                <c:pt idx="3547">
                  <c:v>0.553078721745908</c:v>
                </c:pt>
                <c:pt idx="3548">
                  <c:v>0.55323460639127042</c:v>
                </c:pt>
                <c:pt idx="3549">
                  <c:v>0.55339049103663285</c:v>
                </c:pt>
                <c:pt idx="3550">
                  <c:v>0.55354637568199527</c:v>
                </c:pt>
                <c:pt idx="3551">
                  <c:v>0.55370226032735781</c:v>
                </c:pt>
                <c:pt idx="3552">
                  <c:v>0.55385814497272023</c:v>
                </c:pt>
                <c:pt idx="3553">
                  <c:v>0.55401402961808266</c:v>
                </c:pt>
                <c:pt idx="3554">
                  <c:v>0.55416991426344508</c:v>
                </c:pt>
                <c:pt idx="3555">
                  <c:v>0.55432579890880751</c:v>
                </c:pt>
                <c:pt idx="3556">
                  <c:v>0.55448168355416994</c:v>
                </c:pt>
                <c:pt idx="3557">
                  <c:v>0.55463756819953236</c:v>
                </c:pt>
                <c:pt idx="3558">
                  <c:v>0.55479345284489479</c:v>
                </c:pt>
                <c:pt idx="3559">
                  <c:v>0.55494933749025721</c:v>
                </c:pt>
                <c:pt idx="3560">
                  <c:v>0.55510522213561964</c:v>
                </c:pt>
                <c:pt idx="3561">
                  <c:v>0.55526110678098206</c:v>
                </c:pt>
                <c:pt idx="3562">
                  <c:v>0.55541699142634449</c:v>
                </c:pt>
                <c:pt idx="3563">
                  <c:v>0.55557287607170691</c:v>
                </c:pt>
                <c:pt idx="3564">
                  <c:v>0.55572876071706934</c:v>
                </c:pt>
                <c:pt idx="3565">
                  <c:v>0.55588464536243176</c:v>
                </c:pt>
                <c:pt idx="3566">
                  <c:v>0.55604053000779419</c:v>
                </c:pt>
                <c:pt idx="3567">
                  <c:v>0.55619641465315661</c:v>
                </c:pt>
                <c:pt idx="3568">
                  <c:v>0.55635229929851915</c:v>
                </c:pt>
                <c:pt idx="3569">
                  <c:v>0.55650818394388157</c:v>
                </c:pt>
                <c:pt idx="3570">
                  <c:v>0.556664068589244</c:v>
                </c:pt>
                <c:pt idx="3571">
                  <c:v>0.55681995323460642</c:v>
                </c:pt>
                <c:pt idx="3572">
                  <c:v>0.55697583787996885</c:v>
                </c:pt>
                <c:pt idx="3573">
                  <c:v>0.55713172252533127</c:v>
                </c:pt>
                <c:pt idx="3574">
                  <c:v>0.5572876071706937</c:v>
                </c:pt>
                <c:pt idx="3575">
                  <c:v>0.55744349181605612</c:v>
                </c:pt>
                <c:pt idx="3576">
                  <c:v>0.55759937646141855</c:v>
                </c:pt>
                <c:pt idx="3577">
                  <c:v>0.55775526110678098</c:v>
                </c:pt>
                <c:pt idx="3578">
                  <c:v>0.5579111457521434</c:v>
                </c:pt>
                <c:pt idx="3579">
                  <c:v>0.55806703039750583</c:v>
                </c:pt>
                <c:pt idx="3580">
                  <c:v>0.55822291504286825</c:v>
                </c:pt>
                <c:pt idx="3581">
                  <c:v>0.55837879968823068</c:v>
                </c:pt>
                <c:pt idx="3582">
                  <c:v>0.5585346843335931</c:v>
                </c:pt>
                <c:pt idx="3583">
                  <c:v>0.55869056897895553</c:v>
                </c:pt>
                <c:pt idx="3584">
                  <c:v>0.55884645362431795</c:v>
                </c:pt>
                <c:pt idx="3585">
                  <c:v>0.55900233826968049</c:v>
                </c:pt>
                <c:pt idx="3586">
                  <c:v>0.55915822291504291</c:v>
                </c:pt>
                <c:pt idx="3587">
                  <c:v>0.55931410756040534</c:v>
                </c:pt>
                <c:pt idx="3588">
                  <c:v>0.55946999220576776</c:v>
                </c:pt>
                <c:pt idx="3589">
                  <c:v>0.55962587685113019</c:v>
                </c:pt>
                <c:pt idx="3590">
                  <c:v>0.55978176149649261</c:v>
                </c:pt>
                <c:pt idx="3591">
                  <c:v>0.55993764614185504</c:v>
                </c:pt>
                <c:pt idx="3592">
                  <c:v>0.56009353078721746</c:v>
                </c:pt>
                <c:pt idx="3593">
                  <c:v>0.56024941543257989</c:v>
                </c:pt>
                <c:pt idx="3594">
                  <c:v>0.56040530007794231</c:v>
                </c:pt>
                <c:pt idx="3595">
                  <c:v>0.56056118472330474</c:v>
                </c:pt>
                <c:pt idx="3596">
                  <c:v>0.56071706936866716</c:v>
                </c:pt>
                <c:pt idx="3597">
                  <c:v>0.56087295401402959</c:v>
                </c:pt>
                <c:pt idx="3598">
                  <c:v>0.56102883865939202</c:v>
                </c:pt>
                <c:pt idx="3599">
                  <c:v>0.56118472330475444</c:v>
                </c:pt>
                <c:pt idx="3600">
                  <c:v>0.56134060795011687</c:v>
                </c:pt>
                <c:pt idx="3601">
                  <c:v>0.56149649259547929</c:v>
                </c:pt>
                <c:pt idx="3602">
                  <c:v>0.56165237724084183</c:v>
                </c:pt>
                <c:pt idx="3603">
                  <c:v>0.56180826188620425</c:v>
                </c:pt>
                <c:pt idx="3604">
                  <c:v>0.56196414653156668</c:v>
                </c:pt>
                <c:pt idx="3605">
                  <c:v>0.5621200311769291</c:v>
                </c:pt>
                <c:pt idx="3606">
                  <c:v>0.56227591582229153</c:v>
                </c:pt>
                <c:pt idx="3607">
                  <c:v>0.56243180046765395</c:v>
                </c:pt>
                <c:pt idx="3608">
                  <c:v>0.56258768511301638</c:v>
                </c:pt>
                <c:pt idx="3609">
                  <c:v>0.5627435697583788</c:v>
                </c:pt>
                <c:pt idx="3610">
                  <c:v>0.56289945440374123</c:v>
                </c:pt>
                <c:pt idx="3611">
                  <c:v>0.56305533904910365</c:v>
                </c:pt>
                <c:pt idx="3612">
                  <c:v>0.56321122369446608</c:v>
                </c:pt>
                <c:pt idx="3613">
                  <c:v>0.5633671083398285</c:v>
                </c:pt>
                <c:pt idx="3614">
                  <c:v>0.56352299298519093</c:v>
                </c:pt>
                <c:pt idx="3615">
                  <c:v>0.56367887763055335</c:v>
                </c:pt>
                <c:pt idx="3616">
                  <c:v>0.56383476227591578</c:v>
                </c:pt>
                <c:pt idx="3617">
                  <c:v>0.5639906469212782</c:v>
                </c:pt>
                <c:pt idx="3618">
                  <c:v>0.56414653156664074</c:v>
                </c:pt>
                <c:pt idx="3619">
                  <c:v>0.56430241621200317</c:v>
                </c:pt>
                <c:pt idx="3620">
                  <c:v>0.56445830085736559</c:v>
                </c:pt>
                <c:pt idx="3621">
                  <c:v>0.56461418550272802</c:v>
                </c:pt>
                <c:pt idx="3622">
                  <c:v>0.56477007014809044</c:v>
                </c:pt>
                <c:pt idx="3623">
                  <c:v>0.56492595479345287</c:v>
                </c:pt>
                <c:pt idx="3624">
                  <c:v>0.56508183943881529</c:v>
                </c:pt>
                <c:pt idx="3625">
                  <c:v>0.56523772408417772</c:v>
                </c:pt>
                <c:pt idx="3626">
                  <c:v>0.56539360872954014</c:v>
                </c:pt>
                <c:pt idx="3627">
                  <c:v>0.56554949337490257</c:v>
                </c:pt>
                <c:pt idx="3628">
                  <c:v>0.56570537802026499</c:v>
                </c:pt>
                <c:pt idx="3629">
                  <c:v>0.56586126266562742</c:v>
                </c:pt>
                <c:pt idx="3630">
                  <c:v>0.56601714731098984</c:v>
                </c:pt>
                <c:pt idx="3631">
                  <c:v>0.56617303195635227</c:v>
                </c:pt>
                <c:pt idx="3632">
                  <c:v>0.56632891660171469</c:v>
                </c:pt>
                <c:pt idx="3633">
                  <c:v>0.56648480124707712</c:v>
                </c:pt>
                <c:pt idx="3634">
                  <c:v>0.56664068589243954</c:v>
                </c:pt>
                <c:pt idx="3635">
                  <c:v>0.56679657053780208</c:v>
                </c:pt>
                <c:pt idx="3636">
                  <c:v>0.56695245518316451</c:v>
                </c:pt>
                <c:pt idx="3637">
                  <c:v>0.56710833982852693</c:v>
                </c:pt>
                <c:pt idx="3638">
                  <c:v>0.56726422447388936</c:v>
                </c:pt>
                <c:pt idx="3639">
                  <c:v>0.56742010911925178</c:v>
                </c:pt>
                <c:pt idx="3640">
                  <c:v>0.56757599376461421</c:v>
                </c:pt>
                <c:pt idx="3641">
                  <c:v>0.56773187840997663</c:v>
                </c:pt>
                <c:pt idx="3642">
                  <c:v>0.56788776305533906</c:v>
                </c:pt>
                <c:pt idx="3643">
                  <c:v>0.56804364770070148</c:v>
                </c:pt>
                <c:pt idx="3644">
                  <c:v>0.56819953234606391</c:v>
                </c:pt>
                <c:pt idx="3645">
                  <c:v>0.56835541699142633</c:v>
                </c:pt>
                <c:pt idx="3646">
                  <c:v>0.56851130163678876</c:v>
                </c:pt>
                <c:pt idx="3647">
                  <c:v>0.56866718628215118</c:v>
                </c:pt>
                <c:pt idx="3648">
                  <c:v>0.56882307092751361</c:v>
                </c:pt>
                <c:pt idx="3649">
                  <c:v>0.56897895557287603</c:v>
                </c:pt>
                <c:pt idx="3650">
                  <c:v>0.56913484021823846</c:v>
                </c:pt>
                <c:pt idx="3651">
                  <c:v>0.56929072486360088</c:v>
                </c:pt>
                <c:pt idx="3652">
                  <c:v>0.56944660950896342</c:v>
                </c:pt>
                <c:pt idx="3653">
                  <c:v>0.56960249415432584</c:v>
                </c:pt>
                <c:pt idx="3654">
                  <c:v>0.56975837879968827</c:v>
                </c:pt>
                <c:pt idx="3655">
                  <c:v>0.5699142634450507</c:v>
                </c:pt>
                <c:pt idx="3656">
                  <c:v>0.57007014809041312</c:v>
                </c:pt>
                <c:pt idx="3657">
                  <c:v>0.57022603273577555</c:v>
                </c:pt>
                <c:pt idx="3658">
                  <c:v>0.57038191738113797</c:v>
                </c:pt>
                <c:pt idx="3659">
                  <c:v>0.5705378020265004</c:v>
                </c:pt>
                <c:pt idx="3660">
                  <c:v>0.57069368667186282</c:v>
                </c:pt>
                <c:pt idx="3661">
                  <c:v>0.57084957131722525</c:v>
                </c:pt>
                <c:pt idx="3662">
                  <c:v>0.57100545596258767</c:v>
                </c:pt>
                <c:pt idx="3663">
                  <c:v>0.5711613406079501</c:v>
                </c:pt>
                <c:pt idx="3664">
                  <c:v>0.57131722525331252</c:v>
                </c:pt>
                <c:pt idx="3665">
                  <c:v>0.57147310989867495</c:v>
                </c:pt>
                <c:pt idx="3666">
                  <c:v>0.57162899454403737</c:v>
                </c:pt>
                <c:pt idx="3667">
                  <c:v>0.5717848791893998</c:v>
                </c:pt>
                <c:pt idx="3668">
                  <c:v>0.57194076383476222</c:v>
                </c:pt>
                <c:pt idx="3669">
                  <c:v>0.57209664848012476</c:v>
                </c:pt>
                <c:pt idx="3670">
                  <c:v>0.57225253312548718</c:v>
                </c:pt>
                <c:pt idx="3671">
                  <c:v>0.57240841777084961</c:v>
                </c:pt>
                <c:pt idx="3672">
                  <c:v>0.57256430241621203</c:v>
                </c:pt>
                <c:pt idx="3673">
                  <c:v>0.57272018706157446</c:v>
                </c:pt>
                <c:pt idx="3674">
                  <c:v>0.57287607170693688</c:v>
                </c:pt>
                <c:pt idx="3675">
                  <c:v>0.57303195635229931</c:v>
                </c:pt>
                <c:pt idx="3676">
                  <c:v>0.57318784099766174</c:v>
                </c:pt>
                <c:pt idx="3677">
                  <c:v>0.57334372564302416</c:v>
                </c:pt>
                <c:pt idx="3678">
                  <c:v>0.57349961028838659</c:v>
                </c:pt>
                <c:pt idx="3679">
                  <c:v>0.57365549493374901</c:v>
                </c:pt>
                <c:pt idx="3680">
                  <c:v>0.57381137957911144</c:v>
                </c:pt>
                <c:pt idx="3681">
                  <c:v>0.57396726422447386</c:v>
                </c:pt>
                <c:pt idx="3682">
                  <c:v>0.57412314886983629</c:v>
                </c:pt>
                <c:pt idx="3683">
                  <c:v>0.57427903351519871</c:v>
                </c:pt>
                <c:pt idx="3684">
                  <c:v>0.57443491816056114</c:v>
                </c:pt>
                <c:pt idx="3685">
                  <c:v>0.57459080280592356</c:v>
                </c:pt>
                <c:pt idx="3686">
                  <c:v>0.5747466874512861</c:v>
                </c:pt>
                <c:pt idx="3687">
                  <c:v>0.57490257209664852</c:v>
                </c:pt>
                <c:pt idx="3688">
                  <c:v>0.57505845674201095</c:v>
                </c:pt>
                <c:pt idx="3689">
                  <c:v>0.57521434138737337</c:v>
                </c:pt>
                <c:pt idx="3690">
                  <c:v>0.5753702260327358</c:v>
                </c:pt>
                <c:pt idx="3691">
                  <c:v>0.57552611067809822</c:v>
                </c:pt>
                <c:pt idx="3692">
                  <c:v>0.57568199532346065</c:v>
                </c:pt>
                <c:pt idx="3693">
                  <c:v>0.57583787996882307</c:v>
                </c:pt>
                <c:pt idx="3694">
                  <c:v>0.5759937646141855</c:v>
                </c:pt>
                <c:pt idx="3695">
                  <c:v>0.57614964925954792</c:v>
                </c:pt>
                <c:pt idx="3696">
                  <c:v>0.57630553390491035</c:v>
                </c:pt>
                <c:pt idx="3697">
                  <c:v>0.57646141855027278</c:v>
                </c:pt>
                <c:pt idx="3698">
                  <c:v>0.5766173031956352</c:v>
                </c:pt>
                <c:pt idx="3699">
                  <c:v>0.57677318784099763</c:v>
                </c:pt>
                <c:pt idx="3700">
                  <c:v>0.57692907248636005</c:v>
                </c:pt>
                <c:pt idx="3701">
                  <c:v>0.57708495713172248</c:v>
                </c:pt>
                <c:pt idx="3702">
                  <c:v>0.57724084177708501</c:v>
                </c:pt>
                <c:pt idx="3703">
                  <c:v>0.57739672642244744</c:v>
                </c:pt>
                <c:pt idx="3704">
                  <c:v>0.57755261106780986</c:v>
                </c:pt>
                <c:pt idx="3705">
                  <c:v>0.57770849571317229</c:v>
                </c:pt>
                <c:pt idx="3706">
                  <c:v>0.57786438035853471</c:v>
                </c:pt>
                <c:pt idx="3707">
                  <c:v>0.57802026500389714</c:v>
                </c:pt>
                <c:pt idx="3708">
                  <c:v>0.57817614964925956</c:v>
                </c:pt>
                <c:pt idx="3709">
                  <c:v>0.57833203429462199</c:v>
                </c:pt>
                <c:pt idx="3710">
                  <c:v>0.57848791893998441</c:v>
                </c:pt>
                <c:pt idx="3711">
                  <c:v>0.57864380358534684</c:v>
                </c:pt>
                <c:pt idx="3712">
                  <c:v>0.57879968823070926</c:v>
                </c:pt>
                <c:pt idx="3713">
                  <c:v>0.57895557287607169</c:v>
                </c:pt>
                <c:pt idx="3714">
                  <c:v>0.57911145752143411</c:v>
                </c:pt>
                <c:pt idx="3715">
                  <c:v>0.57926734216679654</c:v>
                </c:pt>
                <c:pt idx="3716">
                  <c:v>0.57942322681215896</c:v>
                </c:pt>
                <c:pt idx="3717">
                  <c:v>0.57957911145752139</c:v>
                </c:pt>
                <c:pt idx="3718">
                  <c:v>0.57973499610288382</c:v>
                </c:pt>
                <c:pt idx="3719">
                  <c:v>0.57989088074824635</c:v>
                </c:pt>
                <c:pt idx="3720">
                  <c:v>0.58004676539360878</c:v>
                </c:pt>
                <c:pt idx="3721">
                  <c:v>0.5802026500389712</c:v>
                </c:pt>
                <c:pt idx="3722">
                  <c:v>0.58035853468433363</c:v>
                </c:pt>
                <c:pt idx="3723">
                  <c:v>0.58051441932969605</c:v>
                </c:pt>
                <c:pt idx="3724">
                  <c:v>0.58067030397505848</c:v>
                </c:pt>
                <c:pt idx="3725">
                  <c:v>0.5808261886204209</c:v>
                </c:pt>
                <c:pt idx="3726">
                  <c:v>0.58098207326578333</c:v>
                </c:pt>
                <c:pt idx="3727">
                  <c:v>0.58113795791114575</c:v>
                </c:pt>
                <c:pt idx="3728">
                  <c:v>0.58129384255650818</c:v>
                </c:pt>
                <c:pt idx="3729">
                  <c:v>0.5814497272018706</c:v>
                </c:pt>
                <c:pt idx="3730">
                  <c:v>0.58160561184723303</c:v>
                </c:pt>
                <c:pt idx="3731">
                  <c:v>0.58176149649259545</c:v>
                </c:pt>
                <c:pt idx="3732">
                  <c:v>0.58191738113795788</c:v>
                </c:pt>
                <c:pt idx="3733">
                  <c:v>0.5820732657833203</c:v>
                </c:pt>
                <c:pt idx="3734">
                  <c:v>0.58222915042868273</c:v>
                </c:pt>
                <c:pt idx="3735">
                  <c:v>0.58238503507404515</c:v>
                </c:pt>
                <c:pt idx="3736">
                  <c:v>0.58254091971940769</c:v>
                </c:pt>
                <c:pt idx="3737">
                  <c:v>0.58269680436477012</c:v>
                </c:pt>
                <c:pt idx="3738">
                  <c:v>0.58285268901013254</c:v>
                </c:pt>
                <c:pt idx="3739">
                  <c:v>0.58300857365549497</c:v>
                </c:pt>
                <c:pt idx="3740">
                  <c:v>0.58316445830085739</c:v>
                </c:pt>
                <c:pt idx="3741">
                  <c:v>0.58332034294621982</c:v>
                </c:pt>
                <c:pt idx="3742">
                  <c:v>0.58347622759158224</c:v>
                </c:pt>
                <c:pt idx="3743">
                  <c:v>0.58363211223694467</c:v>
                </c:pt>
                <c:pt idx="3744">
                  <c:v>0.58378799688230709</c:v>
                </c:pt>
                <c:pt idx="3745">
                  <c:v>0.58394388152766952</c:v>
                </c:pt>
                <c:pt idx="3746">
                  <c:v>0.58409976617303194</c:v>
                </c:pt>
                <c:pt idx="3747">
                  <c:v>0.58425565081839437</c:v>
                </c:pt>
                <c:pt idx="3748">
                  <c:v>0.58441153546375679</c:v>
                </c:pt>
                <c:pt idx="3749">
                  <c:v>0.58456742010911922</c:v>
                </c:pt>
                <c:pt idx="3750">
                  <c:v>0.58472330475448164</c:v>
                </c:pt>
                <c:pt idx="3751">
                  <c:v>0.58487918939984407</c:v>
                </c:pt>
                <c:pt idx="3752">
                  <c:v>0.58503507404520649</c:v>
                </c:pt>
                <c:pt idx="3753">
                  <c:v>0.58519095869056903</c:v>
                </c:pt>
                <c:pt idx="3754">
                  <c:v>0.58534684333593145</c:v>
                </c:pt>
                <c:pt idx="3755">
                  <c:v>0.58550272798129388</c:v>
                </c:pt>
                <c:pt idx="3756">
                  <c:v>0.58565861262665631</c:v>
                </c:pt>
                <c:pt idx="3757">
                  <c:v>0.58581449727201873</c:v>
                </c:pt>
                <c:pt idx="3758">
                  <c:v>0.58597038191738116</c:v>
                </c:pt>
                <c:pt idx="3759">
                  <c:v>0.58612626656274358</c:v>
                </c:pt>
                <c:pt idx="3760">
                  <c:v>0.58628215120810601</c:v>
                </c:pt>
                <c:pt idx="3761">
                  <c:v>0.58643803585346843</c:v>
                </c:pt>
                <c:pt idx="3762">
                  <c:v>0.58659392049883086</c:v>
                </c:pt>
                <c:pt idx="3763">
                  <c:v>0.58674980514419328</c:v>
                </c:pt>
                <c:pt idx="3764">
                  <c:v>0.58690568978955571</c:v>
                </c:pt>
                <c:pt idx="3765">
                  <c:v>0.58706157443491813</c:v>
                </c:pt>
                <c:pt idx="3766">
                  <c:v>0.58721745908028056</c:v>
                </c:pt>
                <c:pt idx="3767">
                  <c:v>0.58737334372564298</c:v>
                </c:pt>
                <c:pt idx="3768">
                  <c:v>0.58752922837100541</c:v>
                </c:pt>
                <c:pt idx="3769">
                  <c:v>0.58768511301636783</c:v>
                </c:pt>
                <c:pt idx="3770">
                  <c:v>0.58784099766173037</c:v>
                </c:pt>
                <c:pt idx="3771">
                  <c:v>0.58799688230709279</c:v>
                </c:pt>
                <c:pt idx="3772">
                  <c:v>0.58815276695245522</c:v>
                </c:pt>
                <c:pt idx="3773">
                  <c:v>0.58830865159781764</c:v>
                </c:pt>
                <c:pt idx="3774">
                  <c:v>0.58846453624318007</c:v>
                </c:pt>
                <c:pt idx="3775">
                  <c:v>0.58862042088854249</c:v>
                </c:pt>
                <c:pt idx="3776">
                  <c:v>0.58877630553390492</c:v>
                </c:pt>
                <c:pt idx="3777">
                  <c:v>0.58893219017926735</c:v>
                </c:pt>
                <c:pt idx="3778">
                  <c:v>0.58908807482462977</c:v>
                </c:pt>
                <c:pt idx="3779">
                  <c:v>0.5892439594699922</c:v>
                </c:pt>
                <c:pt idx="3780">
                  <c:v>0.58939984411535462</c:v>
                </c:pt>
                <c:pt idx="3781">
                  <c:v>0.58955572876071705</c:v>
                </c:pt>
                <c:pt idx="3782">
                  <c:v>0.58971161340607947</c:v>
                </c:pt>
                <c:pt idx="3783">
                  <c:v>0.5898674980514419</c:v>
                </c:pt>
                <c:pt idx="3784">
                  <c:v>0.59002338269680432</c:v>
                </c:pt>
                <c:pt idx="3785">
                  <c:v>0.59017926734216675</c:v>
                </c:pt>
                <c:pt idx="3786">
                  <c:v>0.59033515198752928</c:v>
                </c:pt>
                <c:pt idx="3787">
                  <c:v>0.59049103663289171</c:v>
                </c:pt>
                <c:pt idx="3788">
                  <c:v>0.59064692127825413</c:v>
                </c:pt>
                <c:pt idx="3789">
                  <c:v>0.59080280592361656</c:v>
                </c:pt>
                <c:pt idx="3790">
                  <c:v>0.59095869056897898</c:v>
                </c:pt>
                <c:pt idx="3791">
                  <c:v>0.59111457521434141</c:v>
                </c:pt>
                <c:pt idx="3792">
                  <c:v>0.59127045985970383</c:v>
                </c:pt>
                <c:pt idx="3793">
                  <c:v>0.59142634450506626</c:v>
                </c:pt>
                <c:pt idx="3794">
                  <c:v>0.59158222915042868</c:v>
                </c:pt>
                <c:pt idx="3795">
                  <c:v>0.59173811379579111</c:v>
                </c:pt>
                <c:pt idx="3796">
                  <c:v>0.59189399844115353</c:v>
                </c:pt>
                <c:pt idx="3797">
                  <c:v>0.59204988308651596</c:v>
                </c:pt>
                <c:pt idx="3798">
                  <c:v>0.59220576773187839</c:v>
                </c:pt>
                <c:pt idx="3799">
                  <c:v>0.59236165237724081</c:v>
                </c:pt>
                <c:pt idx="3800">
                  <c:v>0.59251753702260324</c:v>
                </c:pt>
                <c:pt idx="3801">
                  <c:v>0.59267342166796566</c:v>
                </c:pt>
                <c:pt idx="3802">
                  <c:v>0.59282930631332809</c:v>
                </c:pt>
                <c:pt idx="3803">
                  <c:v>0.59298519095869062</c:v>
                </c:pt>
                <c:pt idx="3804">
                  <c:v>0.59314107560405305</c:v>
                </c:pt>
                <c:pt idx="3805">
                  <c:v>0.59329696024941547</c:v>
                </c:pt>
                <c:pt idx="3806">
                  <c:v>0.5934528448947779</c:v>
                </c:pt>
                <c:pt idx="3807">
                  <c:v>0.59360872954014032</c:v>
                </c:pt>
                <c:pt idx="3808">
                  <c:v>0.59376461418550275</c:v>
                </c:pt>
                <c:pt idx="3809">
                  <c:v>0.59392049883086517</c:v>
                </c:pt>
                <c:pt idx="3810">
                  <c:v>0.5940763834762276</c:v>
                </c:pt>
                <c:pt idx="3811">
                  <c:v>0.59423226812159002</c:v>
                </c:pt>
                <c:pt idx="3812">
                  <c:v>0.59438815276695245</c:v>
                </c:pt>
                <c:pt idx="3813">
                  <c:v>0.59454403741231487</c:v>
                </c:pt>
                <c:pt idx="3814">
                  <c:v>0.5946999220576773</c:v>
                </c:pt>
                <c:pt idx="3815">
                  <c:v>0.59485580670303972</c:v>
                </c:pt>
                <c:pt idx="3816">
                  <c:v>0.59501169134840215</c:v>
                </c:pt>
                <c:pt idx="3817">
                  <c:v>0.59516757599376457</c:v>
                </c:pt>
                <c:pt idx="3818">
                  <c:v>0.595323460639127</c:v>
                </c:pt>
                <c:pt idx="3819">
                  <c:v>0.59547934528448943</c:v>
                </c:pt>
                <c:pt idx="3820">
                  <c:v>0.59563522992985196</c:v>
                </c:pt>
                <c:pt idx="3821">
                  <c:v>0.59579111457521439</c:v>
                </c:pt>
                <c:pt idx="3822">
                  <c:v>0.59594699922057681</c:v>
                </c:pt>
                <c:pt idx="3823">
                  <c:v>0.59610288386593924</c:v>
                </c:pt>
                <c:pt idx="3824">
                  <c:v>0.59625876851130166</c:v>
                </c:pt>
                <c:pt idx="3825">
                  <c:v>0.59641465315666409</c:v>
                </c:pt>
                <c:pt idx="3826">
                  <c:v>0.59657053780202651</c:v>
                </c:pt>
                <c:pt idx="3827">
                  <c:v>0.59672642244738894</c:v>
                </c:pt>
                <c:pt idx="3828">
                  <c:v>0.59688230709275136</c:v>
                </c:pt>
                <c:pt idx="3829">
                  <c:v>0.59703819173811379</c:v>
                </c:pt>
                <c:pt idx="3830">
                  <c:v>0.59719407638347621</c:v>
                </c:pt>
                <c:pt idx="3831">
                  <c:v>0.59734996102883864</c:v>
                </c:pt>
                <c:pt idx="3832">
                  <c:v>0.59750584567420106</c:v>
                </c:pt>
                <c:pt idx="3833">
                  <c:v>0.59766173031956349</c:v>
                </c:pt>
                <c:pt idx="3834">
                  <c:v>0.59781761496492591</c:v>
                </c:pt>
                <c:pt idx="3835">
                  <c:v>0.59797349961028834</c:v>
                </c:pt>
                <c:pt idx="3836">
                  <c:v>0.59812938425565076</c:v>
                </c:pt>
                <c:pt idx="3837">
                  <c:v>0.5982852689010133</c:v>
                </c:pt>
                <c:pt idx="3838">
                  <c:v>0.59844115354637573</c:v>
                </c:pt>
                <c:pt idx="3839">
                  <c:v>0.59859703819173815</c:v>
                </c:pt>
                <c:pt idx="3840">
                  <c:v>0.59875292283710058</c:v>
                </c:pt>
                <c:pt idx="3841">
                  <c:v>0.598908807482463</c:v>
                </c:pt>
                <c:pt idx="3842">
                  <c:v>0.59906469212782543</c:v>
                </c:pt>
                <c:pt idx="3843">
                  <c:v>0.59922057677318785</c:v>
                </c:pt>
                <c:pt idx="3844">
                  <c:v>0.59937646141855028</c:v>
                </c:pt>
                <c:pt idx="3845">
                  <c:v>0.5995323460639127</c:v>
                </c:pt>
                <c:pt idx="3846">
                  <c:v>0.59968823070927513</c:v>
                </c:pt>
                <c:pt idx="3847">
                  <c:v>0.59984411535463755</c:v>
                </c:pt>
                <c:pt idx="3848">
                  <c:v>0.6</c:v>
                </c:pt>
                <c:pt idx="3849">
                  <c:v>0.6001558846453624</c:v>
                </c:pt>
                <c:pt idx="3850">
                  <c:v>0.60031176929072483</c:v>
                </c:pt>
                <c:pt idx="3851">
                  <c:v>0.60046765393608725</c:v>
                </c:pt>
                <c:pt idx="3852">
                  <c:v>0.60062353858144968</c:v>
                </c:pt>
                <c:pt idx="3853">
                  <c:v>0.6007794232268121</c:v>
                </c:pt>
                <c:pt idx="3854">
                  <c:v>0.60093530787217464</c:v>
                </c:pt>
                <c:pt idx="3855">
                  <c:v>0.60109119251753707</c:v>
                </c:pt>
                <c:pt idx="3856">
                  <c:v>0.60124707716289949</c:v>
                </c:pt>
                <c:pt idx="3857">
                  <c:v>0.60140296180826192</c:v>
                </c:pt>
                <c:pt idx="3858">
                  <c:v>0.60155884645362434</c:v>
                </c:pt>
                <c:pt idx="3859">
                  <c:v>0.60171473109898677</c:v>
                </c:pt>
                <c:pt idx="3860">
                  <c:v>0.60187061574434919</c:v>
                </c:pt>
                <c:pt idx="3861">
                  <c:v>0.60202650038971162</c:v>
                </c:pt>
                <c:pt idx="3862">
                  <c:v>0.60218238503507404</c:v>
                </c:pt>
                <c:pt idx="3863">
                  <c:v>0.60233826968043647</c:v>
                </c:pt>
                <c:pt idx="3864">
                  <c:v>0.60249415432579889</c:v>
                </c:pt>
                <c:pt idx="3865">
                  <c:v>0.60265003897116132</c:v>
                </c:pt>
                <c:pt idx="3866">
                  <c:v>0.60280592361652374</c:v>
                </c:pt>
                <c:pt idx="3867">
                  <c:v>0.60296180826188617</c:v>
                </c:pt>
                <c:pt idx="3868">
                  <c:v>0.60311769290724859</c:v>
                </c:pt>
                <c:pt idx="3869">
                  <c:v>0.60327357755261102</c:v>
                </c:pt>
                <c:pt idx="3870">
                  <c:v>0.60342946219797355</c:v>
                </c:pt>
                <c:pt idx="3871">
                  <c:v>0.60358534684333598</c:v>
                </c:pt>
                <c:pt idx="3872">
                  <c:v>0.6037412314886984</c:v>
                </c:pt>
                <c:pt idx="3873">
                  <c:v>0.60389711613406083</c:v>
                </c:pt>
                <c:pt idx="3874">
                  <c:v>0.60405300077942325</c:v>
                </c:pt>
                <c:pt idx="3875">
                  <c:v>0.60420888542478568</c:v>
                </c:pt>
                <c:pt idx="3876">
                  <c:v>0.60436477007014811</c:v>
                </c:pt>
                <c:pt idx="3877">
                  <c:v>0.60452065471551053</c:v>
                </c:pt>
                <c:pt idx="3878">
                  <c:v>0.60467653936087296</c:v>
                </c:pt>
                <c:pt idx="3879">
                  <c:v>0.60483242400623538</c:v>
                </c:pt>
                <c:pt idx="3880">
                  <c:v>0.60498830865159781</c:v>
                </c:pt>
                <c:pt idx="3881">
                  <c:v>0.60514419329696023</c:v>
                </c:pt>
                <c:pt idx="3882">
                  <c:v>0.60530007794232266</c:v>
                </c:pt>
                <c:pt idx="3883">
                  <c:v>0.60545596258768508</c:v>
                </c:pt>
                <c:pt idx="3884">
                  <c:v>0.60561184723304751</c:v>
                </c:pt>
                <c:pt idx="3885">
                  <c:v>0.60576773187840993</c:v>
                </c:pt>
                <c:pt idx="3886">
                  <c:v>0.60592361652377236</c:v>
                </c:pt>
                <c:pt idx="3887">
                  <c:v>0.60607950116913489</c:v>
                </c:pt>
                <c:pt idx="3888">
                  <c:v>0.60623538581449732</c:v>
                </c:pt>
                <c:pt idx="3889">
                  <c:v>0.60639127045985974</c:v>
                </c:pt>
                <c:pt idx="3890">
                  <c:v>0.60654715510522217</c:v>
                </c:pt>
                <c:pt idx="3891">
                  <c:v>0.60670303975058459</c:v>
                </c:pt>
                <c:pt idx="3892">
                  <c:v>0.60685892439594702</c:v>
                </c:pt>
                <c:pt idx="3893">
                  <c:v>0.60701480904130944</c:v>
                </c:pt>
                <c:pt idx="3894">
                  <c:v>0.60717069368667187</c:v>
                </c:pt>
                <c:pt idx="3895">
                  <c:v>0.60732657833203429</c:v>
                </c:pt>
                <c:pt idx="3896">
                  <c:v>0.60748246297739672</c:v>
                </c:pt>
                <c:pt idx="3897">
                  <c:v>0.60763834762275915</c:v>
                </c:pt>
                <c:pt idx="3898">
                  <c:v>0.60779423226812157</c:v>
                </c:pt>
                <c:pt idx="3899">
                  <c:v>0.607950116913484</c:v>
                </c:pt>
                <c:pt idx="3900">
                  <c:v>0.60810600155884642</c:v>
                </c:pt>
                <c:pt idx="3901">
                  <c:v>0.60826188620420885</c:v>
                </c:pt>
                <c:pt idx="3902">
                  <c:v>0.60841777084957127</c:v>
                </c:pt>
                <c:pt idx="3903">
                  <c:v>0.6085736554949337</c:v>
                </c:pt>
                <c:pt idx="3904">
                  <c:v>0.60872954014029623</c:v>
                </c:pt>
                <c:pt idx="3905">
                  <c:v>0.60888542478565866</c:v>
                </c:pt>
                <c:pt idx="3906">
                  <c:v>0.60904130943102108</c:v>
                </c:pt>
                <c:pt idx="3907">
                  <c:v>0.60919719407638351</c:v>
                </c:pt>
                <c:pt idx="3908">
                  <c:v>0.60935307872174593</c:v>
                </c:pt>
                <c:pt idx="3909">
                  <c:v>0.60950896336710836</c:v>
                </c:pt>
                <c:pt idx="3910">
                  <c:v>0.60966484801247078</c:v>
                </c:pt>
                <c:pt idx="3911">
                  <c:v>0.60982073265783321</c:v>
                </c:pt>
                <c:pt idx="3912">
                  <c:v>0.60997661730319563</c:v>
                </c:pt>
                <c:pt idx="3913">
                  <c:v>0.61013250194855806</c:v>
                </c:pt>
                <c:pt idx="3914">
                  <c:v>0.61028838659392048</c:v>
                </c:pt>
                <c:pt idx="3915">
                  <c:v>0.61044427123928291</c:v>
                </c:pt>
                <c:pt idx="3916">
                  <c:v>0.61060015588464533</c:v>
                </c:pt>
                <c:pt idx="3917">
                  <c:v>0.61075604053000776</c:v>
                </c:pt>
                <c:pt idx="3918">
                  <c:v>0.61091192517537019</c:v>
                </c:pt>
                <c:pt idx="3919">
                  <c:v>0.61106780982073261</c:v>
                </c:pt>
                <c:pt idx="3920">
                  <c:v>0.61122369446609504</c:v>
                </c:pt>
                <c:pt idx="3921">
                  <c:v>0.61137957911145757</c:v>
                </c:pt>
                <c:pt idx="3922">
                  <c:v>0.61153546375682</c:v>
                </c:pt>
                <c:pt idx="3923">
                  <c:v>0.61169134840218242</c:v>
                </c:pt>
                <c:pt idx="3924">
                  <c:v>0.61184723304754485</c:v>
                </c:pt>
                <c:pt idx="3925">
                  <c:v>0.61200311769290727</c:v>
                </c:pt>
                <c:pt idx="3926">
                  <c:v>0.6121590023382697</c:v>
                </c:pt>
                <c:pt idx="3927">
                  <c:v>0.61231488698363212</c:v>
                </c:pt>
                <c:pt idx="3928">
                  <c:v>0.61247077162899455</c:v>
                </c:pt>
                <c:pt idx="3929">
                  <c:v>0.61262665627435697</c:v>
                </c:pt>
                <c:pt idx="3930">
                  <c:v>0.6127825409197194</c:v>
                </c:pt>
                <c:pt idx="3931">
                  <c:v>0.61293842556508182</c:v>
                </c:pt>
                <c:pt idx="3932">
                  <c:v>0.61309431021044425</c:v>
                </c:pt>
                <c:pt idx="3933">
                  <c:v>0.61325019485580667</c:v>
                </c:pt>
                <c:pt idx="3934">
                  <c:v>0.6134060795011691</c:v>
                </c:pt>
                <c:pt idx="3935">
                  <c:v>0.61356196414653152</c:v>
                </c:pt>
                <c:pt idx="3936">
                  <c:v>0.61371784879189395</c:v>
                </c:pt>
                <c:pt idx="3937">
                  <c:v>0.61387373343725637</c:v>
                </c:pt>
                <c:pt idx="3938">
                  <c:v>0.61402961808261891</c:v>
                </c:pt>
                <c:pt idx="3939">
                  <c:v>0.61418550272798134</c:v>
                </c:pt>
                <c:pt idx="3940">
                  <c:v>0.61434138737334376</c:v>
                </c:pt>
                <c:pt idx="3941">
                  <c:v>0.61449727201870619</c:v>
                </c:pt>
                <c:pt idx="3942">
                  <c:v>0.61465315666406861</c:v>
                </c:pt>
                <c:pt idx="3943">
                  <c:v>0.61480904130943104</c:v>
                </c:pt>
                <c:pt idx="3944">
                  <c:v>0.61496492595479346</c:v>
                </c:pt>
                <c:pt idx="3945">
                  <c:v>0.61512081060015589</c:v>
                </c:pt>
                <c:pt idx="3946">
                  <c:v>0.61527669524551831</c:v>
                </c:pt>
                <c:pt idx="3947">
                  <c:v>0.61543257989088074</c:v>
                </c:pt>
                <c:pt idx="3948">
                  <c:v>0.61558846453624316</c:v>
                </c:pt>
                <c:pt idx="3949">
                  <c:v>0.61574434918160559</c:v>
                </c:pt>
                <c:pt idx="3950">
                  <c:v>0.61590023382696801</c:v>
                </c:pt>
                <c:pt idx="3951">
                  <c:v>0.61605611847233044</c:v>
                </c:pt>
                <c:pt idx="3952">
                  <c:v>0.61621200311769286</c:v>
                </c:pt>
                <c:pt idx="3953">
                  <c:v>0.61636788776305529</c:v>
                </c:pt>
                <c:pt idx="3954">
                  <c:v>0.61652377240841783</c:v>
                </c:pt>
                <c:pt idx="3955">
                  <c:v>0.61667965705378025</c:v>
                </c:pt>
                <c:pt idx="3956">
                  <c:v>0.61683554169914268</c:v>
                </c:pt>
                <c:pt idx="3957">
                  <c:v>0.6169914263445051</c:v>
                </c:pt>
                <c:pt idx="3958">
                  <c:v>0.61714731098986753</c:v>
                </c:pt>
                <c:pt idx="3959">
                  <c:v>0.61730319563522995</c:v>
                </c:pt>
                <c:pt idx="3960">
                  <c:v>0.61745908028059238</c:v>
                </c:pt>
                <c:pt idx="3961">
                  <c:v>0.6176149649259548</c:v>
                </c:pt>
                <c:pt idx="3962">
                  <c:v>0.61777084957131723</c:v>
                </c:pt>
                <c:pt idx="3963">
                  <c:v>0.61792673421667965</c:v>
                </c:pt>
                <c:pt idx="3964">
                  <c:v>0.61808261886204208</c:v>
                </c:pt>
                <c:pt idx="3965">
                  <c:v>0.6182385035074045</c:v>
                </c:pt>
                <c:pt idx="3966">
                  <c:v>0.61839438815276693</c:v>
                </c:pt>
                <c:pt idx="3967">
                  <c:v>0.61855027279812935</c:v>
                </c:pt>
                <c:pt idx="3968">
                  <c:v>0.61870615744349178</c:v>
                </c:pt>
                <c:pt idx="3969">
                  <c:v>0.6188620420888542</c:v>
                </c:pt>
                <c:pt idx="3970">
                  <c:v>0.61901792673421663</c:v>
                </c:pt>
                <c:pt idx="3971">
                  <c:v>0.61917381137957916</c:v>
                </c:pt>
                <c:pt idx="3972">
                  <c:v>0.61932969602494159</c:v>
                </c:pt>
                <c:pt idx="3973">
                  <c:v>0.61948558067030401</c:v>
                </c:pt>
                <c:pt idx="3974">
                  <c:v>0.61964146531566644</c:v>
                </c:pt>
                <c:pt idx="3975">
                  <c:v>0.61979734996102887</c:v>
                </c:pt>
                <c:pt idx="3976">
                  <c:v>0.61995323460639129</c:v>
                </c:pt>
                <c:pt idx="3977">
                  <c:v>0.62010911925175372</c:v>
                </c:pt>
                <c:pt idx="3978">
                  <c:v>0.62026500389711614</c:v>
                </c:pt>
                <c:pt idx="3979">
                  <c:v>0.62042088854247857</c:v>
                </c:pt>
                <c:pt idx="3980">
                  <c:v>0.62057677318784099</c:v>
                </c:pt>
                <c:pt idx="3981">
                  <c:v>0.62073265783320342</c:v>
                </c:pt>
                <c:pt idx="3982">
                  <c:v>0.62088854247856584</c:v>
                </c:pt>
                <c:pt idx="3983">
                  <c:v>0.62104442712392827</c:v>
                </c:pt>
                <c:pt idx="3984">
                  <c:v>0.62120031176929069</c:v>
                </c:pt>
                <c:pt idx="3985">
                  <c:v>0.62135619641465312</c:v>
                </c:pt>
                <c:pt idx="3986">
                  <c:v>0.62151208106001554</c:v>
                </c:pt>
                <c:pt idx="3987">
                  <c:v>0.62166796570537797</c:v>
                </c:pt>
                <c:pt idx="3988">
                  <c:v>0.6218238503507405</c:v>
                </c:pt>
                <c:pt idx="3989">
                  <c:v>0.62197973499610293</c:v>
                </c:pt>
                <c:pt idx="3990">
                  <c:v>0.62213561964146535</c:v>
                </c:pt>
                <c:pt idx="3991">
                  <c:v>0.62229150428682778</c:v>
                </c:pt>
                <c:pt idx="3992">
                  <c:v>0.6224473889321902</c:v>
                </c:pt>
                <c:pt idx="3993">
                  <c:v>0.62260327357755263</c:v>
                </c:pt>
                <c:pt idx="3994">
                  <c:v>0.62275915822291505</c:v>
                </c:pt>
                <c:pt idx="3995">
                  <c:v>0.62291504286827748</c:v>
                </c:pt>
                <c:pt idx="3996">
                  <c:v>0.62307092751363991</c:v>
                </c:pt>
                <c:pt idx="3997">
                  <c:v>0.62322681215900233</c:v>
                </c:pt>
                <c:pt idx="3998">
                  <c:v>0.62338269680436476</c:v>
                </c:pt>
                <c:pt idx="3999">
                  <c:v>0.62353858144972718</c:v>
                </c:pt>
                <c:pt idx="4000">
                  <c:v>0.62369446609508961</c:v>
                </c:pt>
                <c:pt idx="4001">
                  <c:v>0.62385035074045203</c:v>
                </c:pt>
                <c:pt idx="4002">
                  <c:v>0.62400623538581446</c:v>
                </c:pt>
                <c:pt idx="4003">
                  <c:v>0.62416212003117688</c:v>
                </c:pt>
                <c:pt idx="4004">
                  <c:v>0.62431800467653931</c:v>
                </c:pt>
                <c:pt idx="4005">
                  <c:v>0.62447388932190184</c:v>
                </c:pt>
                <c:pt idx="4006">
                  <c:v>0.62462977396726427</c:v>
                </c:pt>
                <c:pt idx="4007">
                  <c:v>0.62478565861262669</c:v>
                </c:pt>
                <c:pt idx="4008">
                  <c:v>0.62494154325798912</c:v>
                </c:pt>
                <c:pt idx="4009">
                  <c:v>0.62509742790335154</c:v>
                </c:pt>
                <c:pt idx="4010">
                  <c:v>0.62525331254871397</c:v>
                </c:pt>
                <c:pt idx="4011">
                  <c:v>0.62540919719407639</c:v>
                </c:pt>
                <c:pt idx="4012">
                  <c:v>0.62556508183943882</c:v>
                </c:pt>
                <c:pt idx="4013">
                  <c:v>0.62572096648480124</c:v>
                </c:pt>
                <c:pt idx="4014">
                  <c:v>0.62587685113016367</c:v>
                </c:pt>
                <c:pt idx="4015">
                  <c:v>0.62603273577552609</c:v>
                </c:pt>
                <c:pt idx="4016">
                  <c:v>0.62618862042088852</c:v>
                </c:pt>
                <c:pt idx="4017">
                  <c:v>0.62634450506625095</c:v>
                </c:pt>
                <c:pt idx="4018">
                  <c:v>0.62650038971161337</c:v>
                </c:pt>
                <c:pt idx="4019">
                  <c:v>0.6266562743569758</c:v>
                </c:pt>
                <c:pt idx="4020">
                  <c:v>0.62681215900233822</c:v>
                </c:pt>
                <c:pt idx="4021">
                  <c:v>0.62696804364770076</c:v>
                </c:pt>
                <c:pt idx="4022">
                  <c:v>0.62712392829306318</c:v>
                </c:pt>
                <c:pt idx="4023">
                  <c:v>0.62727981293842561</c:v>
                </c:pt>
                <c:pt idx="4024">
                  <c:v>0.62743569758378803</c:v>
                </c:pt>
                <c:pt idx="4025">
                  <c:v>0.62759158222915046</c:v>
                </c:pt>
                <c:pt idx="4026">
                  <c:v>0.62774746687451288</c:v>
                </c:pt>
                <c:pt idx="4027">
                  <c:v>0.62790335151987531</c:v>
                </c:pt>
                <c:pt idx="4028">
                  <c:v>0.62805923616523773</c:v>
                </c:pt>
                <c:pt idx="4029">
                  <c:v>0.62821512081060016</c:v>
                </c:pt>
                <c:pt idx="4030">
                  <c:v>0.62837100545596258</c:v>
                </c:pt>
                <c:pt idx="4031">
                  <c:v>0.62852689010132501</c:v>
                </c:pt>
                <c:pt idx="4032">
                  <c:v>0.62868277474668743</c:v>
                </c:pt>
                <c:pt idx="4033">
                  <c:v>0.62883865939204986</c:v>
                </c:pt>
                <c:pt idx="4034">
                  <c:v>0.62899454403741228</c:v>
                </c:pt>
                <c:pt idx="4035">
                  <c:v>0.62915042868277471</c:v>
                </c:pt>
                <c:pt idx="4036">
                  <c:v>0.62930631332813713</c:v>
                </c:pt>
                <c:pt idx="4037">
                  <c:v>0.62946219797349956</c:v>
                </c:pt>
                <c:pt idx="4038">
                  <c:v>0.6296180826188621</c:v>
                </c:pt>
                <c:pt idx="4039">
                  <c:v>0.62977396726422452</c:v>
                </c:pt>
                <c:pt idx="4040">
                  <c:v>0.62992985190958695</c:v>
                </c:pt>
                <c:pt idx="4041">
                  <c:v>0.63008573655494937</c:v>
                </c:pt>
                <c:pt idx="4042">
                  <c:v>0.6302416212003118</c:v>
                </c:pt>
                <c:pt idx="4043">
                  <c:v>0.63039750584567422</c:v>
                </c:pt>
                <c:pt idx="4044">
                  <c:v>0.63055339049103665</c:v>
                </c:pt>
                <c:pt idx="4045">
                  <c:v>0.63070927513639907</c:v>
                </c:pt>
                <c:pt idx="4046">
                  <c:v>0.6308651597817615</c:v>
                </c:pt>
                <c:pt idx="4047">
                  <c:v>0.63102104442712392</c:v>
                </c:pt>
                <c:pt idx="4048">
                  <c:v>0.63117692907248635</c:v>
                </c:pt>
                <c:pt idx="4049">
                  <c:v>0.63133281371784877</c:v>
                </c:pt>
                <c:pt idx="4050">
                  <c:v>0.6314886983632112</c:v>
                </c:pt>
                <c:pt idx="4051">
                  <c:v>0.63164458300857362</c:v>
                </c:pt>
                <c:pt idx="4052">
                  <c:v>0.63180046765393605</c:v>
                </c:pt>
                <c:pt idx="4053">
                  <c:v>0.63195635229929847</c:v>
                </c:pt>
                <c:pt idx="4054">
                  <c:v>0.6321122369446609</c:v>
                </c:pt>
                <c:pt idx="4055">
                  <c:v>0.63226812159002344</c:v>
                </c:pt>
                <c:pt idx="4056">
                  <c:v>0.63242400623538586</c:v>
                </c:pt>
                <c:pt idx="4057">
                  <c:v>0.63257989088074829</c:v>
                </c:pt>
                <c:pt idx="4058">
                  <c:v>0.63273577552611071</c:v>
                </c:pt>
                <c:pt idx="4059">
                  <c:v>0.63289166017147314</c:v>
                </c:pt>
                <c:pt idx="4060">
                  <c:v>0.63304754481683556</c:v>
                </c:pt>
                <c:pt idx="4061">
                  <c:v>0.63320342946219799</c:v>
                </c:pt>
                <c:pt idx="4062">
                  <c:v>0.63335931410756041</c:v>
                </c:pt>
                <c:pt idx="4063">
                  <c:v>0.63351519875292284</c:v>
                </c:pt>
                <c:pt idx="4064">
                  <c:v>0.63367108339828526</c:v>
                </c:pt>
                <c:pt idx="4065">
                  <c:v>0.63382696804364769</c:v>
                </c:pt>
                <c:pt idx="4066">
                  <c:v>0.63398285268901011</c:v>
                </c:pt>
                <c:pt idx="4067">
                  <c:v>0.63413873733437254</c:v>
                </c:pt>
                <c:pt idx="4068">
                  <c:v>0.63429462197973496</c:v>
                </c:pt>
                <c:pt idx="4069">
                  <c:v>0.63445050662509739</c:v>
                </c:pt>
                <c:pt idx="4070">
                  <c:v>0.63460639127045981</c:v>
                </c:pt>
                <c:pt idx="4071">
                  <c:v>0.63476227591582224</c:v>
                </c:pt>
                <c:pt idx="4072">
                  <c:v>0.63491816056118477</c:v>
                </c:pt>
                <c:pt idx="4073">
                  <c:v>0.6350740452065472</c:v>
                </c:pt>
                <c:pt idx="4074">
                  <c:v>0.63522992985190962</c:v>
                </c:pt>
                <c:pt idx="4075">
                  <c:v>0.63538581449727205</c:v>
                </c:pt>
                <c:pt idx="4076">
                  <c:v>0.63554169914263448</c:v>
                </c:pt>
                <c:pt idx="4077">
                  <c:v>0.6356975837879969</c:v>
                </c:pt>
                <c:pt idx="4078">
                  <c:v>0.63585346843335933</c:v>
                </c:pt>
                <c:pt idx="4079">
                  <c:v>0.63600935307872175</c:v>
                </c:pt>
                <c:pt idx="4080">
                  <c:v>0.63616523772408418</c:v>
                </c:pt>
                <c:pt idx="4081">
                  <c:v>0.6363211223694466</c:v>
                </c:pt>
                <c:pt idx="4082">
                  <c:v>0.63647700701480903</c:v>
                </c:pt>
                <c:pt idx="4083">
                  <c:v>0.63663289166017145</c:v>
                </c:pt>
                <c:pt idx="4084">
                  <c:v>0.63678877630553388</c:v>
                </c:pt>
                <c:pt idx="4085">
                  <c:v>0.6369446609508963</c:v>
                </c:pt>
                <c:pt idx="4086">
                  <c:v>0.63710054559625873</c:v>
                </c:pt>
                <c:pt idx="4087">
                  <c:v>0.63725643024162115</c:v>
                </c:pt>
                <c:pt idx="4088">
                  <c:v>0.63741231488698358</c:v>
                </c:pt>
                <c:pt idx="4089">
                  <c:v>0.63756819953234611</c:v>
                </c:pt>
                <c:pt idx="4090">
                  <c:v>0.63772408417770854</c:v>
                </c:pt>
                <c:pt idx="4091">
                  <c:v>0.63787996882307096</c:v>
                </c:pt>
                <c:pt idx="4092">
                  <c:v>0.63803585346843339</c:v>
                </c:pt>
                <c:pt idx="4093">
                  <c:v>0.63819173811379581</c:v>
                </c:pt>
                <c:pt idx="4094">
                  <c:v>0.63834762275915824</c:v>
                </c:pt>
                <c:pt idx="4095">
                  <c:v>0.63850350740452066</c:v>
                </c:pt>
                <c:pt idx="4096">
                  <c:v>0.63865939204988309</c:v>
                </c:pt>
                <c:pt idx="4097">
                  <c:v>0.63881527669524552</c:v>
                </c:pt>
                <c:pt idx="4098">
                  <c:v>0.63897116134060794</c:v>
                </c:pt>
                <c:pt idx="4099">
                  <c:v>0.63912704598597037</c:v>
                </c:pt>
                <c:pt idx="4100">
                  <c:v>0.63928293063133279</c:v>
                </c:pt>
                <c:pt idx="4101">
                  <c:v>0.63943881527669522</c:v>
                </c:pt>
                <c:pt idx="4102">
                  <c:v>0.63959469992205764</c:v>
                </c:pt>
                <c:pt idx="4103">
                  <c:v>0.63975058456742007</c:v>
                </c:pt>
                <c:pt idx="4104">
                  <c:v>0.63990646921278249</c:v>
                </c:pt>
                <c:pt idx="4105">
                  <c:v>0.64006235385814503</c:v>
                </c:pt>
                <c:pt idx="4106">
                  <c:v>0.64021823850350745</c:v>
                </c:pt>
                <c:pt idx="4107">
                  <c:v>0.64037412314886988</c:v>
                </c:pt>
                <c:pt idx="4108">
                  <c:v>0.6405300077942323</c:v>
                </c:pt>
                <c:pt idx="4109">
                  <c:v>0.64068589243959473</c:v>
                </c:pt>
                <c:pt idx="4110">
                  <c:v>0.64084177708495715</c:v>
                </c:pt>
                <c:pt idx="4111">
                  <c:v>0.64099766173031958</c:v>
                </c:pt>
                <c:pt idx="4112">
                  <c:v>0.641153546375682</c:v>
                </c:pt>
                <c:pt idx="4113">
                  <c:v>0.64130943102104443</c:v>
                </c:pt>
                <c:pt idx="4114">
                  <c:v>0.64146531566640685</c:v>
                </c:pt>
                <c:pt idx="4115">
                  <c:v>0.64162120031176928</c:v>
                </c:pt>
                <c:pt idx="4116">
                  <c:v>0.6417770849571317</c:v>
                </c:pt>
                <c:pt idx="4117">
                  <c:v>0.64193296960249413</c:v>
                </c:pt>
                <c:pt idx="4118">
                  <c:v>0.64208885424785656</c:v>
                </c:pt>
                <c:pt idx="4119">
                  <c:v>0.64224473889321898</c:v>
                </c:pt>
                <c:pt idx="4120">
                  <c:v>0.64240062353858141</c:v>
                </c:pt>
                <c:pt idx="4121">
                  <c:v>0.64255650818394383</c:v>
                </c:pt>
                <c:pt idx="4122">
                  <c:v>0.64271239282930637</c:v>
                </c:pt>
                <c:pt idx="4123">
                  <c:v>0.64286827747466879</c:v>
                </c:pt>
                <c:pt idx="4124">
                  <c:v>0.64302416212003122</c:v>
                </c:pt>
                <c:pt idx="4125">
                  <c:v>0.64318004676539364</c:v>
                </c:pt>
                <c:pt idx="4126">
                  <c:v>0.64333593141075607</c:v>
                </c:pt>
                <c:pt idx="4127">
                  <c:v>0.64349181605611849</c:v>
                </c:pt>
                <c:pt idx="4128">
                  <c:v>0.64364770070148092</c:v>
                </c:pt>
                <c:pt idx="4129">
                  <c:v>0.64380358534684334</c:v>
                </c:pt>
                <c:pt idx="4130">
                  <c:v>0.64395946999220577</c:v>
                </c:pt>
                <c:pt idx="4131">
                  <c:v>0.64411535463756819</c:v>
                </c:pt>
                <c:pt idx="4132">
                  <c:v>0.64427123928293062</c:v>
                </c:pt>
                <c:pt idx="4133">
                  <c:v>0.64442712392829304</c:v>
                </c:pt>
                <c:pt idx="4134">
                  <c:v>0.64458300857365547</c:v>
                </c:pt>
                <c:pt idx="4135">
                  <c:v>0.64473889321901789</c:v>
                </c:pt>
                <c:pt idx="4136">
                  <c:v>0.64489477786438032</c:v>
                </c:pt>
                <c:pt idx="4137">
                  <c:v>0.64505066250974274</c:v>
                </c:pt>
                <c:pt idx="4138">
                  <c:v>0.64520654715510517</c:v>
                </c:pt>
                <c:pt idx="4139">
                  <c:v>0.64536243180046771</c:v>
                </c:pt>
                <c:pt idx="4140">
                  <c:v>0.64551831644583013</c:v>
                </c:pt>
                <c:pt idx="4141">
                  <c:v>0.64567420109119256</c:v>
                </c:pt>
                <c:pt idx="4142">
                  <c:v>0.64583008573655498</c:v>
                </c:pt>
                <c:pt idx="4143">
                  <c:v>0.64598597038191741</c:v>
                </c:pt>
                <c:pt idx="4144">
                  <c:v>0.64614185502727983</c:v>
                </c:pt>
                <c:pt idx="4145">
                  <c:v>0.64629773967264226</c:v>
                </c:pt>
                <c:pt idx="4146">
                  <c:v>0.64645362431800468</c:v>
                </c:pt>
                <c:pt idx="4147">
                  <c:v>0.64660950896336711</c:v>
                </c:pt>
                <c:pt idx="4148">
                  <c:v>0.64676539360872953</c:v>
                </c:pt>
                <c:pt idx="4149">
                  <c:v>0.64692127825409196</c:v>
                </c:pt>
                <c:pt idx="4150">
                  <c:v>0.64707716289945438</c:v>
                </c:pt>
                <c:pt idx="4151">
                  <c:v>0.64723304754481681</c:v>
                </c:pt>
                <c:pt idx="4152">
                  <c:v>0.64738893219017923</c:v>
                </c:pt>
                <c:pt idx="4153">
                  <c:v>0.64754481683554166</c:v>
                </c:pt>
                <c:pt idx="4154">
                  <c:v>0.64770070148090408</c:v>
                </c:pt>
                <c:pt idx="4155">
                  <c:v>0.64785658612626651</c:v>
                </c:pt>
                <c:pt idx="4156">
                  <c:v>0.64801247077162905</c:v>
                </c:pt>
                <c:pt idx="4157">
                  <c:v>0.64816835541699147</c:v>
                </c:pt>
                <c:pt idx="4158">
                  <c:v>0.6483242400623539</c:v>
                </c:pt>
                <c:pt idx="4159">
                  <c:v>0.64848012470771632</c:v>
                </c:pt>
                <c:pt idx="4160">
                  <c:v>0.64863600935307875</c:v>
                </c:pt>
                <c:pt idx="4161">
                  <c:v>0.64879189399844117</c:v>
                </c:pt>
                <c:pt idx="4162">
                  <c:v>0.6489477786438036</c:v>
                </c:pt>
                <c:pt idx="4163">
                  <c:v>0.64910366328916602</c:v>
                </c:pt>
                <c:pt idx="4164">
                  <c:v>0.64925954793452845</c:v>
                </c:pt>
                <c:pt idx="4165">
                  <c:v>0.64941543257989087</c:v>
                </c:pt>
                <c:pt idx="4166">
                  <c:v>0.6495713172252533</c:v>
                </c:pt>
                <c:pt idx="4167">
                  <c:v>0.64972720187061572</c:v>
                </c:pt>
                <c:pt idx="4168">
                  <c:v>0.64988308651597815</c:v>
                </c:pt>
                <c:pt idx="4169">
                  <c:v>0.65003897116134057</c:v>
                </c:pt>
                <c:pt idx="4170">
                  <c:v>0.650194855806703</c:v>
                </c:pt>
                <c:pt idx="4171">
                  <c:v>0.65035074045206542</c:v>
                </c:pt>
                <c:pt idx="4172">
                  <c:v>0.65050662509742785</c:v>
                </c:pt>
                <c:pt idx="4173">
                  <c:v>0.65066250974279038</c:v>
                </c:pt>
                <c:pt idx="4174">
                  <c:v>0.65081839438815281</c:v>
                </c:pt>
                <c:pt idx="4175">
                  <c:v>0.65097427903351524</c:v>
                </c:pt>
                <c:pt idx="4176">
                  <c:v>0.65113016367887766</c:v>
                </c:pt>
                <c:pt idx="4177">
                  <c:v>0.65128604832424009</c:v>
                </c:pt>
                <c:pt idx="4178">
                  <c:v>0.65144193296960251</c:v>
                </c:pt>
                <c:pt idx="4179">
                  <c:v>0.65159781761496494</c:v>
                </c:pt>
                <c:pt idx="4180">
                  <c:v>0.65175370226032736</c:v>
                </c:pt>
                <c:pt idx="4181">
                  <c:v>0.65190958690568979</c:v>
                </c:pt>
                <c:pt idx="4182">
                  <c:v>0.65206547155105221</c:v>
                </c:pt>
                <c:pt idx="4183">
                  <c:v>0.65222135619641464</c:v>
                </c:pt>
                <c:pt idx="4184">
                  <c:v>0.65237724084177706</c:v>
                </c:pt>
                <c:pt idx="4185">
                  <c:v>0.65253312548713949</c:v>
                </c:pt>
                <c:pt idx="4186">
                  <c:v>0.65268901013250191</c:v>
                </c:pt>
                <c:pt idx="4187">
                  <c:v>0.65284489477786434</c:v>
                </c:pt>
                <c:pt idx="4188">
                  <c:v>0.65300077942322676</c:v>
                </c:pt>
                <c:pt idx="4189">
                  <c:v>0.6531566640685893</c:v>
                </c:pt>
                <c:pt idx="4190">
                  <c:v>0.65331254871395172</c:v>
                </c:pt>
                <c:pt idx="4191">
                  <c:v>0.65346843335931415</c:v>
                </c:pt>
                <c:pt idx="4192">
                  <c:v>0.65362431800467657</c:v>
                </c:pt>
                <c:pt idx="4193">
                  <c:v>0.653780202650039</c:v>
                </c:pt>
                <c:pt idx="4194">
                  <c:v>0.65393608729540142</c:v>
                </c:pt>
                <c:pt idx="4195">
                  <c:v>0.65409197194076385</c:v>
                </c:pt>
                <c:pt idx="4196">
                  <c:v>0.65424785658612628</c:v>
                </c:pt>
                <c:pt idx="4197">
                  <c:v>0.6544037412314887</c:v>
                </c:pt>
                <c:pt idx="4198">
                  <c:v>0.65455962587685113</c:v>
                </c:pt>
                <c:pt idx="4199">
                  <c:v>0.65471551052221355</c:v>
                </c:pt>
                <c:pt idx="4200">
                  <c:v>0.65487139516757598</c:v>
                </c:pt>
                <c:pt idx="4201">
                  <c:v>0.6550272798129384</c:v>
                </c:pt>
                <c:pt idx="4202">
                  <c:v>0.65518316445830083</c:v>
                </c:pt>
                <c:pt idx="4203">
                  <c:v>0.65533904910366325</c:v>
                </c:pt>
                <c:pt idx="4204">
                  <c:v>0.65549493374902568</c:v>
                </c:pt>
                <c:pt idx="4205">
                  <c:v>0.6556508183943881</c:v>
                </c:pt>
                <c:pt idx="4206">
                  <c:v>0.65580670303975064</c:v>
                </c:pt>
                <c:pt idx="4207">
                  <c:v>0.65596258768511306</c:v>
                </c:pt>
                <c:pt idx="4208">
                  <c:v>0.65611847233047549</c:v>
                </c:pt>
                <c:pt idx="4209">
                  <c:v>0.65627435697583791</c:v>
                </c:pt>
                <c:pt idx="4210">
                  <c:v>0.65643024162120034</c:v>
                </c:pt>
                <c:pt idx="4211">
                  <c:v>0.65658612626656276</c:v>
                </c:pt>
                <c:pt idx="4212">
                  <c:v>0.65674201091192519</c:v>
                </c:pt>
                <c:pt idx="4213">
                  <c:v>0.65689789555728761</c:v>
                </c:pt>
                <c:pt idx="4214">
                  <c:v>0.65705378020265004</c:v>
                </c:pt>
                <c:pt idx="4215">
                  <c:v>0.65720966484801246</c:v>
                </c:pt>
                <c:pt idx="4216">
                  <c:v>0.65736554949337489</c:v>
                </c:pt>
                <c:pt idx="4217">
                  <c:v>0.65752143413873732</c:v>
                </c:pt>
                <c:pt idx="4218">
                  <c:v>0.65767731878409974</c:v>
                </c:pt>
                <c:pt idx="4219">
                  <c:v>0.65783320342946217</c:v>
                </c:pt>
                <c:pt idx="4220">
                  <c:v>0.65798908807482459</c:v>
                </c:pt>
                <c:pt idx="4221">
                  <c:v>0.65814497272018702</c:v>
                </c:pt>
                <c:pt idx="4222">
                  <c:v>0.65830085736554944</c:v>
                </c:pt>
                <c:pt idx="4223">
                  <c:v>0.65845674201091198</c:v>
                </c:pt>
                <c:pt idx="4224">
                  <c:v>0.6586126266562744</c:v>
                </c:pt>
                <c:pt idx="4225">
                  <c:v>0.65876851130163683</c:v>
                </c:pt>
                <c:pt idx="4226">
                  <c:v>0.65892439594699925</c:v>
                </c:pt>
                <c:pt idx="4227">
                  <c:v>0.65908028059236168</c:v>
                </c:pt>
                <c:pt idx="4228">
                  <c:v>0.6592361652377241</c:v>
                </c:pt>
                <c:pt idx="4229">
                  <c:v>0.65939204988308653</c:v>
                </c:pt>
                <c:pt idx="4230">
                  <c:v>0.65954793452844895</c:v>
                </c:pt>
                <c:pt idx="4231">
                  <c:v>0.65970381917381138</c:v>
                </c:pt>
                <c:pt idx="4232">
                  <c:v>0.6598597038191738</c:v>
                </c:pt>
                <c:pt idx="4233">
                  <c:v>0.66001558846453623</c:v>
                </c:pt>
                <c:pt idx="4234">
                  <c:v>0.66017147310989865</c:v>
                </c:pt>
                <c:pt idx="4235">
                  <c:v>0.66032735775526108</c:v>
                </c:pt>
                <c:pt idx="4236">
                  <c:v>0.6604832424006235</c:v>
                </c:pt>
                <c:pt idx="4237">
                  <c:v>0.66063912704598593</c:v>
                </c:pt>
                <c:pt idx="4238">
                  <c:v>0.66079501169134836</c:v>
                </c:pt>
                <c:pt idx="4239">
                  <c:v>0.66095089633671078</c:v>
                </c:pt>
                <c:pt idx="4240">
                  <c:v>0.66110678098207332</c:v>
                </c:pt>
                <c:pt idx="4241">
                  <c:v>0.66126266562743574</c:v>
                </c:pt>
                <c:pt idx="4242">
                  <c:v>0.66141855027279817</c:v>
                </c:pt>
                <c:pt idx="4243">
                  <c:v>0.66157443491816059</c:v>
                </c:pt>
                <c:pt idx="4244">
                  <c:v>0.66173031956352302</c:v>
                </c:pt>
                <c:pt idx="4245">
                  <c:v>0.66188620420888544</c:v>
                </c:pt>
                <c:pt idx="4246">
                  <c:v>0.66204208885424787</c:v>
                </c:pt>
                <c:pt idx="4247">
                  <c:v>0.66219797349961029</c:v>
                </c:pt>
                <c:pt idx="4248">
                  <c:v>0.66235385814497272</c:v>
                </c:pt>
                <c:pt idx="4249">
                  <c:v>0.66250974279033514</c:v>
                </c:pt>
                <c:pt idx="4250">
                  <c:v>0.66266562743569757</c:v>
                </c:pt>
                <c:pt idx="4251">
                  <c:v>0.66282151208105999</c:v>
                </c:pt>
                <c:pt idx="4252">
                  <c:v>0.66297739672642242</c:v>
                </c:pt>
                <c:pt idx="4253">
                  <c:v>0.66313328137178484</c:v>
                </c:pt>
                <c:pt idx="4254">
                  <c:v>0.66328916601714727</c:v>
                </c:pt>
                <c:pt idx="4255">
                  <c:v>0.66344505066250969</c:v>
                </c:pt>
                <c:pt idx="4256">
                  <c:v>0.66360093530787212</c:v>
                </c:pt>
                <c:pt idx="4257">
                  <c:v>0.66375681995323466</c:v>
                </c:pt>
                <c:pt idx="4258">
                  <c:v>0.66391270459859708</c:v>
                </c:pt>
                <c:pt idx="4259">
                  <c:v>0.66406858924395951</c:v>
                </c:pt>
                <c:pt idx="4260">
                  <c:v>0.66422447388932193</c:v>
                </c:pt>
                <c:pt idx="4261">
                  <c:v>0.66438035853468436</c:v>
                </c:pt>
                <c:pt idx="4262">
                  <c:v>0.66453624318004678</c:v>
                </c:pt>
                <c:pt idx="4263">
                  <c:v>0.66469212782540921</c:v>
                </c:pt>
                <c:pt idx="4264">
                  <c:v>0.66484801247077163</c:v>
                </c:pt>
                <c:pt idx="4265">
                  <c:v>0.66500389711613406</c:v>
                </c:pt>
                <c:pt idx="4266">
                  <c:v>0.66515978176149648</c:v>
                </c:pt>
                <c:pt idx="4267">
                  <c:v>0.66531566640685891</c:v>
                </c:pt>
                <c:pt idx="4268">
                  <c:v>0.66547155105222133</c:v>
                </c:pt>
                <c:pt idx="4269">
                  <c:v>0.66562743569758376</c:v>
                </c:pt>
                <c:pt idx="4270">
                  <c:v>0.66578332034294618</c:v>
                </c:pt>
                <c:pt idx="4271">
                  <c:v>0.66593920498830861</c:v>
                </c:pt>
                <c:pt idx="4272">
                  <c:v>0.66609508963367103</c:v>
                </c:pt>
                <c:pt idx="4273">
                  <c:v>0.66625097427903357</c:v>
                </c:pt>
                <c:pt idx="4274">
                  <c:v>0.666406858924396</c:v>
                </c:pt>
                <c:pt idx="4275">
                  <c:v>0.66656274356975842</c:v>
                </c:pt>
                <c:pt idx="4276">
                  <c:v>0.66671862821512085</c:v>
                </c:pt>
                <c:pt idx="4277">
                  <c:v>0.66687451286048327</c:v>
                </c:pt>
                <c:pt idx="4278">
                  <c:v>0.6670303975058457</c:v>
                </c:pt>
                <c:pt idx="4279">
                  <c:v>0.66718628215120812</c:v>
                </c:pt>
                <c:pt idx="4280">
                  <c:v>0.66734216679657055</c:v>
                </c:pt>
                <c:pt idx="4281">
                  <c:v>0.66749805144193297</c:v>
                </c:pt>
                <c:pt idx="4282">
                  <c:v>0.6676539360872954</c:v>
                </c:pt>
                <c:pt idx="4283">
                  <c:v>0.66780982073265782</c:v>
                </c:pt>
                <c:pt idx="4284">
                  <c:v>0.66796570537802025</c:v>
                </c:pt>
                <c:pt idx="4285">
                  <c:v>0.66812159002338267</c:v>
                </c:pt>
                <c:pt idx="4286">
                  <c:v>0.6682774746687451</c:v>
                </c:pt>
                <c:pt idx="4287">
                  <c:v>0.66843335931410752</c:v>
                </c:pt>
                <c:pt idx="4288">
                  <c:v>0.66858924395946995</c:v>
                </c:pt>
                <c:pt idx="4289">
                  <c:v>0.66874512860483237</c:v>
                </c:pt>
                <c:pt idx="4290">
                  <c:v>0.66890101325019491</c:v>
                </c:pt>
                <c:pt idx="4291">
                  <c:v>0.66905689789555733</c:v>
                </c:pt>
                <c:pt idx="4292">
                  <c:v>0.66921278254091976</c:v>
                </c:pt>
                <c:pt idx="4293">
                  <c:v>0.66936866718628218</c:v>
                </c:pt>
                <c:pt idx="4294">
                  <c:v>0.66952455183164461</c:v>
                </c:pt>
                <c:pt idx="4295">
                  <c:v>0.66968043647700704</c:v>
                </c:pt>
                <c:pt idx="4296">
                  <c:v>0.66983632112236946</c:v>
                </c:pt>
                <c:pt idx="4297">
                  <c:v>0.66999220576773189</c:v>
                </c:pt>
                <c:pt idx="4298">
                  <c:v>0.67014809041309431</c:v>
                </c:pt>
                <c:pt idx="4299">
                  <c:v>0.67030397505845674</c:v>
                </c:pt>
                <c:pt idx="4300">
                  <c:v>0.67045985970381916</c:v>
                </c:pt>
                <c:pt idx="4301">
                  <c:v>0.67061574434918159</c:v>
                </c:pt>
                <c:pt idx="4302">
                  <c:v>0.67077162899454401</c:v>
                </c:pt>
                <c:pt idx="4303">
                  <c:v>0.67092751363990644</c:v>
                </c:pt>
                <c:pt idx="4304">
                  <c:v>0.67108339828526886</c:v>
                </c:pt>
                <c:pt idx="4305">
                  <c:v>0.67123928293063129</c:v>
                </c:pt>
                <c:pt idx="4306">
                  <c:v>0.67139516757599371</c:v>
                </c:pt>
                <c:pt idx="4307">
                  <c:v>0.67155105222135625</c:v>
                </c:pt>
                <c:pt idx="4308">
                  <c:v>0.67170693686671867</c:v>
                </c:pt>
                <c:pt idx="4309">
                  <c:v>0.6718628215120811</c:v>
                </c:pt>
                <c:pt idx="4310">
                  <c:v>0.67201870615744352</c:v>
                </c:pt>
                <c:pt idx="4311">
                  <c:v>0.67217459080280595</c:v>
                </c:pt>
                <c:pt idx="4312">
                  <c:v>0.67233047544816837</c:v>
                </c:pt>
                <c:pt idx="4313">
                  <c:v>0.6724863600935308</c:v>
                </c:pt>
                <c:pt idx="4314">
                  <c:v>0.67264224473889322</c:v>
                </c:pt>
                <c:pt idx="4315">
                  <c:v>0.67279812938425565</c:v>
                </c:pt>
                <c:pt idx="4316">
                  <c:v>0.67295401402961808</c:v>
                </c:pt>
                <c:pt idx="4317">
                  <c:v>0.6731098986749805</c:v>
                </c:pt>
                <c:pt idx="4318">
                  <c:v>0.67326578332034293</c:v>
                </c:pt>
                <c:pt idx="4319">
                  <c:v>0.67342166796570535</c:v>
                </c:pt>
                <c:pt idx="4320">
                  <c:v>0.67357755261106778</c:v>
                </c:pt>
                <c:pt idx="4321">
                  <c:v>0.6737334372564302</c:v>
                </c:pt>
                <c:pt idx="4322">
                  <c:v>0.67388932190179263</c:v>
                </c:pt>
                <c:pt idx="4323">
                  <c:v>0.67404520654715505</c:v>
                </c:pt>
                <c:pt idx="4324">
                  <c:v>0.67420109119251759</c:v>
                </c:pt>
                <c:pt idx="4325">
                  <c:v>0.67435697583788001</c:v>
                </c:pt>
                <c:pt idx="4326">
                  <c:v>0.67451286048324244</c:v>
                </c:pt>
                <c:pt idx="4327">
                  <c:v>0.67466874512860486</c:v>
                </c:pt>
                <c:pt idx="4328">
                  <c:v>0.67482462977396729</c:v>
                </c:pt>
                <c:pt idx="4329">
                  <c:v>0.67498051441932971</c:v>
                </c:pt>
                <c:pt idx="4330">
                  <c:v>0.67513639906469214</c:v>
                </c:pt>
                <c:pt idx="4331">
                  <c:v>0.67529228371005456</c:v>
                </c:pt>
                <c:pt idx="4332">
                  <c:v>0.67544816835541699</c:v>
                </c:pt>
                <c:pt idx="4333">
                  <c:v>0.67560405300077941</c:v>
                </c:pt>
                <c:pt idx="4334">
                  <c:v>0.67575993764614184</c:v>
                </c:pt>
                <c:pt idx="4335">
                  <c:v>0.67591582229150426</c:v>
                </c:pt>
                <c:pt idx="4336">
                  <c:v>0.67607170693686669</c:v>
                </c:pt>
                <c:pt idx="4337">
                  <c:v>0.67622759158222912</c:v>
                </c:pt>
                <c:pt idx="4338">
                  <c:v>0.67638347622759154</c:v>
                </c:pt>
                <c:pt idx="4339">
                  <c:v>0.67653936087295397</c:v>
                </c:pt>
                <c:pt idx="4340">
                  <c:v>0.67669524551831639</c:v>
                </c:pt>
                <c:pt idx="4341">
                  <c:v>0.67685113016367893</c:v>
                </c:pt>
                <c:pt idx="4342">
                  <c:v>0.67700701480904135</c:v>
                </c:pt>
                <c:pt idx="4343">
                  <c:v>0.67716289945440378</c:v>
                </c:pt>
                <c:pt idx="4344">
                  <c:v>0.6773187840997662</c:v>
                </c:pt>
                <c:pt idx="4345">
                  <c:v>0.67747466874512863</c:v>
                </c:pt>
                <c:pt idx="4346">
                  <c:v>0.67763055339049105</c:v>
                </c:pt>
                <c:pt idx="4347">
                  <c:v>0.67778643803585348</c:v>
                </c:pt>
                <c:pt idx="4348">
                  <c:v>0.6779423226812159</c:v>
                </c:pt>
                <c:pt idx="4349">
                  <c:v>0.67809820732657833</c:v>
                </c:pt>
                <c:pt idx="4350">
                  <c:v>0.67825409197194075</c:v>
                </c:pt>
                <c:pt idx="4351">
                  <c:v>0.67840997661730318</c:v>
                </c:pt>
                <c:pt idx="4352">
                  <c:v>0.6785658612626656</c:v>
                </c:pt>
                <c:pt idx="4353">
                  <c:v>0.67872174590802803</c:v>
                </c:pt>
                <c:pt idx="4354">
                  <c:v>0.67887763055339045</c:v>
                </c:pt>
                <c:pt idx="4355">
                  <c:v>0.67903351519875288</c:v>
                </c:pt>
                <c:pt idx="4356">
                  <c:v>0.6791893998441153</c:v>
                </c:pt>
                <c:pt idx="4357">
                  <c:v>0.67934528448947784</c:v>
                </c:pt>
                <c:pt idx="4358">
                  <c:v>0.67950116913484027</c:v>
                </c:pt>
                <c:pt idx="4359">
                  <c:v>0.67965705378020269</c:v>
                </c:pt>
                <c:pt idx="4360">
                  <c:v>0.67981293842556512</c:v>
                </c:pt>
                <c:pt idx="4361">
                  <c:v>0.67996882307092754</c:v>
                </c:pt>
                <c:pt idx="4362">
                  <c:v>0.68012470771628997</c:v>
                </c:pt>
                <c:pt idx="4363">
                  <c:v>0.68028059236165239</c:v>
                </c:pt>
                <c:pt idx="4364">
                  <c:v>0.68043647700701482</c:v>
                </c:pt>
                <c:pt idx="4365">
                  <c:v>0.68059236165237724</c:v>
                </c:pt>
                <c:pt idx="4366">
                  <c:v>0.68074824629773967</c:v>
                </c:pt>
                <c:pt idx="4367">
                  <c:v>0.68090413094310209</c:v>
                </c:pt>
                <c:pt idx="4368">
                  <c:v>0.68106001558846452</c:v>
                </c:pt>
                <c:pt idx="4369">
                  <c:v>0.68121590023382694</c:v>
                </c:pt>
                <c:pt idx="4370">
                  <c:v>0.68137178487918937</c:v>
                </c:pt>
                <c:pt idx="4371">
                  <c:v>0.68152766952455179</c:v>
                </c:pt>
                <c:pt idx="4372">
                  <c:v>0.68168355416991422</c:v>
                </c:pt>
                <c:pt idx="4373">
                  <c:v>0.68183943881527664</c:v>
                </c:pt>
                <c:pt idx="4374">
                  <c:v>0.68199532346063918</c:v>
                </c:pt>
                <c:pt idx="4375">
                  <c:v>0.68215120810600161</c:v>
                </c:pt>
                <c:pt idx="4376">
                  <c:v>0.68230709275136403</c:v>
                </c:pt>
                <c:pt idx="4377">
                  <c:v>0.68246297739672646</c:v>
                </c:pt>
                <c:pt idx="4378">
                  <c:v>0.68261886204208888</c:v>
                </c:pt>
                <c:pt idx="4379">
                  <c:v>0.68277474668745131</c:v>
                </c:pt>
                <c:pt idx="4380">
                  <c:v>0.68293063133281373</c:v>
                </c:pt>
                <c:pt idx="4381">
                  <c:v>0.68308651597817616</c:v>
                </c:pt>
                <c:pt idx="4382">
                  <c:v>0.68324240062353858</c:v>
                </c:pt>
                <c:pt idx="4383">
                  <c:v>0.68339828526890101</c:v>
                </c:pt>
                <c:pt idx="4384">
                  <c:v>0.68355416991426343</c:v>
                </c:pt>
                <c:pt idx="4385">
                  <c:v>0.68371005455962586</c:v>
                </c:pt>
                <c:pt idx="4386">
                  <c:v>0.68386593920498828</c:v>
                </c:pt>
                <c:pt idx="4387">
                  <c:v>0.68402182385035071</c:v>
                </c:pt>
                <c:pt idx="4388">
                  <c:v>0.68417770849571313</c:v>
                </c:pt>
                <c:pt idx="4389">
                  <c:v>0.68433359314107556</c:v>
                </c:pt>
                <c:pt idx="4390">
                  <c:v>0.68448947778643798</c:v>
                </c:pt>
                <c:pt idx="4391">
                  <c:v>0.68464536243180052</c:v>
                </c:pt>
                <c:pt idx="4392">
                  <c:v>0.68480124707716294</c:v>
                </c:pt>
                <c:pt idx="4393">
                  <c:v>0.68495713172252537</c:v>
                </c:pt>
                <c:pt idx="4394">
                  <c:v>0.68511301636788779</c:v>
                </c:pt>
                <c:pt idx="4395">
                  <c:v>0.68526890101325022</c:v>
                </c:pt>
                <c:pt idx="4396">
                  <c:v>0.68542478565861265</c:v>
                </c:pt>
                <c:pt idx="4397">
                  <c:v>0.68558067030397507</c:v>
                </c:pt>
                <c:pt idx="4398">
                  <c:v>0.6857365549493375</c:v>
                </c:pt>
                <c:pt idx="4399">
                  <c:v>0.68589243959469992</c:v>
                </c:pt>
                <c:pt idx="4400">
                  <c:v>0.68604832424006235</c:v>
                </c:pt>
                <c:pt idx="4401">
                  <c:v>0.68620420888542477</c:v>
                </c:pt>
                <c:pt idx="4402">
                  <c:v>0.6863600935307872</c:v>
                </c:pt>
                <c:pt idx="4403">
                  <c:v>0.68651597817614962</c:v>
                </c:pt>
                <c:pt idx="4404">
                  <c:v>0.68667186282151205</c:v>
                </c:pt>
                <c:pt idx="4405">
                  <c:v>0.68682774746687447</c:v>
                </c:pt>
                <c:pt idx="4406">
                  <c:v>0.6869836321122369</c:v>
                </c:pt>
                <c:pt idx="4407">
                  <c:v>0.68713951675759932</c:v>
                </c:pt>
                <c:pt idx="4408">
                  <c:v>0.68729540140296186</c:v>
                </c:pt>
                <c:pt idx="4409">
                  <c:v>0.68745128604832428</c:v>
                </c:pt>
                <c:pt idx="4410">
                  <c:v>0.68760717069368671</c:v>
                </c:pt>
                <c:pt idx="4411">
                  <c:v>0.68776305533904913</c:v>
                </c:pt>
                <c:pt idx="4412">
                  <c:v>0.68791893998441156</c:v>
                </c:pt>
                <c:pt idx="4413">
                  <c:v>0.68807482462977398</c:v>
                </c:pt>
                <c:pt idx="4414">
                  <c:v>0.68823070927513641</c:v>
                </c:pt>
                <c:pt idx="4415">
                  <c:v>0.68838659392049883</c:v>
                </c:pt>
                <c:pt idx="4416">
                  <c:v>0.68854247856586126</c:v>
                </c:pt>
                <c:pt idx="4417">
                  <c:v>0.68869836321122369</c:v>
                </c:pt>
                <c:pt idx="4418">
                  <c:v>0.68885424785658611</c:v>
                </c:pt>
                <c:pt idx="4419">
                  <c:v>0.68901013250194854</c:v>
                </c:pt>
                <c:pt idx="4420">
                  <c:v>0.68916601714731096</c:v>
                </c:pt>
                <c:pt idx="4421">
                  <c:v>0.68932190179267339</c:v>
                </c:pt>
                <c:pt idx="4422">
                  <c:v>0.68947778643803581</c:v>
                </c:pt>
                <c:pt idx="4423">
                  <c:v>0.68963367108339824</c:v>
                </c:pt>
                <c:pt idx="4424">
                  <c:v>0.68978955572876066</c:v>
                </c:pt>
                <c:pt idx="4425">
                  <c:v>0.6899454403741232</c:v>
                </c:pt>
                <c:pt idx="4426">
                  <c:v>0.69010132501948562</c:v>
                </c:pt>
                <c:pt idx="4427">
                  <c:v>0.69025720966484805</c:v>
                </c:pt>
                <c:pt idx="4428">
                  <c:v>0.69041309431021047</c:v>
                </c:pt>
                <c:pt idx="4429">
                  <c:v>0.6905689789555729</c:v>
                </c:pt>
                <c:pt idx="4430">
                  <c:v>0.69072486360093532</c:v>
                </c:pt>
                <c:pt idx="4431">
                  <c:v>0.69088074824629775</c:v>
                </c:pt>
                <c:pt idx="4432">
                  <c:v>0.69103663289166017</c:v>
                </c:pt>
                <c:pt idx="4433">
                  <c:v>0.6911925175370226</c:v>
                </c:pt>
                <c:pt idx="4434">
                  <c:v>0.69134840218238502</c:v>
                </c:pt>
                <c:pt idx="4435">
                  <c:v>0.69150428682774745</c:v>
                </c:pt>
                <c:pt idx="4436">
                  <c:v>0.69166017147310987</c:v>
                </c:pt>
                <c:pt idx="4437">
                  <c:v>0.6918160561184723</c:v>
                </c:pt>
                <c:pt idx="4438">
                  <c:v>0.69197194076383473</c:v>
                </c:pt>
                <c:pt idx="4439">
                  <c:v>0.69212782540919715</c:v>
                </c:pt>
                <c:pt idx="4440">
                  <c:v>0.69228371005455958</c:v>
                </c:pt>
                <c:pt idx="4441">
                  <c:v>0.69243959469992211</c:v>
                </c:pt>
                <c:pt idx="4442">
                  <c:v>0.69259547934528454</c:v>
                </c:pt>
                <c:pt idx="4443">
                  <c:v>0.69275136399064696</c:v>
                </c:pt>
                <c:pt idx="4444">
                  <c:v>0.69290724863600939</c:v>
                </c:pt>
                <c:pt idx="4445">
                  <c:v>0.69306313328137181</c:v>
                </c:pt>
                <c:pt idx="4446">
                  <c:v>0.69321901792673424</c:v>
                </c:pt>
                <c:pt idx="4447">
                  <c:v>0.69337490257209666</c:v>
                </c:pt>
                <c:pt idx="4448">
                  <c:v>0.69353078721745909</c:v>
                </c:pt>
                <c:pt idx="4449">
                  <c:v>0.69368667186282151</c:v>
                </c:pt>
                <c:pt idx="4450">
                  <c:v>0.69384255650818394</c:v>
                </c:pt>
                <c:pt idx="4451">
                  <c:v>0.69399844115354636</c:v>
                </c:pt>
                <c:pt idx="4452">
                  <c:v>0.69415432579890879</c:v>
                </c:pt>
                <c:pt idx="4453">
                  <c:v>0.69431021044427121</c:v>
                </c:pt>
                <c:pt idx="4454">
                  <c:v>0.69446609508963364</c:v>
                </c:pt>
                <c:pt idx="4455">
                  <c:v>0.69462197973499606</c:v>
                </c:pt>
                <c:pt idx="4456">
                  <c:v>0.69477786438035849</c:v>
                </c:pt>
                <c:pt idx="4457">
                  <c:v>0.69493374902572091</c:v>
                </c:pt>
                <c:pt idx="4458">
                  <c:v>0.69508963367108345</c:v>
                </c:pt>
                <c:pt idx="4459">
                  <c:v>0.69524551831644588</c:v>
                </c:pt>
                <c:pt idx="4460">
                  <c:v>0.6954014029618083</c:v>
                </c:pt>
                <c:pt idx="4461">
                  <c:v>0.69555728760717073</c:v>
                </c:pt>
                <c:pt idx="4462">
                  <c:v>0.69571317225253315</c:v>
                </c:pt>
                <c:pt idx="4463">
                  <c:v>0.69586905689789558</c:v>
                </c:pt>
                <c:pt idx="4464">
                  <c:v>0.696024941543258</c:v>
                </c:pt>
                <c:pt idx="4465">
                  <c:v>0.69618082618862043</c:v>
                </c:pt>
                <c:pt idx="4466">
                  <c:v>0.69633671083398285</c:v>
                </c:pt>
                <c:pt idx="4467">
                  <c:v>0.69649259547934528</c:v>
                </c:pt>
                <c:pt idx="4468">
                  <c:v>0.6966484801247077</c:v>
                </c:pt>
                <c:pt idx="4469">
                  <c:v>0.69680436477007013</c:v>
                </c:pt>
                <c:pt idx="4470">
                  <c:v>0.69696024941543255</c:v>
                </c:pt>
                <c:pt idx="4471">
                  <c:v>0.69711613406079498</c:v>
                </c:pt>
                <c:pt idx="4472">
                  <c:v>0.6972720187061574</c:v>
                </c:pt>
                <c:pt idx="4473">
                  <c:v>0.69742790335151983</c:v>
                </c:pt>
                <c:pt idx="4474">
                  <c:v>0.69758378799688225</c:v>
                </c:pt>
                <c:pt idx="4475">
                  <c:v>0.69773967264224479</c:v>
                </c:pt>
                <c:pt idx="4476">
                  <c:v>0.69789555728760722</c:v>
                </c:pt>
                <c:pt idx="4477">
                  <c:v>0.69805144193296964</c:v>
                </c:pt>
                <c:pt idx="4478">
                  <c:v>0.69820732657833207</c:v>
                </c:pt>
                <c:pt idx="4479">
                  <c:v>0.69836321122369449</c:v>
                </c:pt>
                <c:pt idx="4480">
                  <c:v>0.69851909586905692</c:v>
                </c:pt>
                <c:pt idx="4481">
                  <c:v>0.69867498051441934</c:v>
                </c:pt>
                <c:pt idx="4482">
                  <c:v>0.69883086515978177</c:v>
                </c:pt>
                <c:pt idx="4483">
                  <c:v>0.69898674980514419</c:v>
                </c:pt>
                <c:pt idx="4484">
                  <c:v>0.69914263445050662</c:v>
                </c:pt>
                <c:pt idx="4485">
                  <c:v>0.69929851909586904</c:v>
                </c:pt>
                <c:pt idx="4486">
                  <c:v>0.69945440374123147</c:v>
                </c:pt>
                <c:pt idx="4487">
                  <c:v>0.69961028838659389</c:v>
                </c:pt>
                <c:pt idx="4488">
                  <c:v>0.69976617303195632</c:v>
                </c:pt>
                <c:pt idx="4489">
                  <c:v>0.69992205767731874</c:v>
                </c:pt>
                <c:pt idx="4490">
                  <c:v>0.70007794232268117</c:v>
                </c:pt>
                <c:pt idx="4491">
                  <c:v>0.70023382696804359</c:v>
                </c:pt>
                <c:pt idx="4492">
                  <c:v>0.70038971161340613</c:v>
                </c:pt>
                <c:pt idx="4493">
                  <c:v>0.70054559625876855</c:v>
                </c:pt>
                <c:pt idx="4494">
                  <c:v>0.70070148090413098</c:v>
                </c:pt>
                <c:pt idx="4495">
                  <c:v>0.70085736554949341</c:v>
                </c:pt>
                <c:pt idx="4496">
                  <c:v>0.70101325019485583</c:v>
                </c:pt>
                <c:pt idx="4497">
                  <c:v>0.70116913484021826</c:v>
                </c:pt>
                <c:pt idx="4498">
                  <c:v>0.70132501948558068</c:v>
                </c:pt>
                <c:pt idx="4499">
                  <c:v>0.70148090413094311</c:v>
                </c:pt>
                <c:pt idx="4500">
                  <c:v>0.70163678877630553</c:v>
                </c:pt>
                <c:pt idx="4501">
                  <c:v>0.70179267342166796</c:v>
                </c:pt>
                <c:pt idx="4502">
                  <c:v>0.70194855806703038</c:v>
                </c:pt>
                <c:pt idx="4503">
                  <c:v>0.70210444271239281</c:v>
                </c:pt>
                <c:pt idx="4504">
                  <c:v>0.70226032735775523</c:v>
                </c:pt>
                <c:pt idx="4505">
                  <c:v>0.70241621200311766</c:v>
                </c:pt>
                <c:pt idx="4506">
                  <c:v>0.70257209664848008</c:v>
                </c:pt>
                <c:pt idx="4507">
                  <c:v>0.70272798129384251</c:v>
                </c:pt>
                <c:pt idx="4508">
                  <c:v>0.70288386593920504</c:v>
                </c:pt>
                <c:pt idx="4509">
                  <c:v>0.70303975058456747</c:v>
                </c:pt>
                <c:pt idx="4510">
                  <c:v>0.70319563522992989</c:v>
                </c:pt>
                <c:pt idx="4511">
                  <c:v>0.70335151987529232</c:v>
                </c:pt>
                <c:pt idx="4512">
                  <c:v>0.70350740452065474</c:v>
                </c:pt>
                <c:pt idx="4513">
                  <c:v>0.70366328916601717</c:v>
                </c:pt>
                <c:pt idx="4514">
                  <c:v>0.70381917381137959</c:v>
                </c:pt>
                <c:pt idx="4515">
                  <c:v>0.70397505845674202</c:v>
                </c:pt>
                <c:pt idx="4516">
                  <c:v>0.70413094310210445</c:v>
                </c:pt>
                <c:pt idx="4517">
                  <c:v>0.70428682774746687</c:v>
                </c:pt>
                <c:pt idx="4518">
                  <c:v>0.7044427123928293</c:v>
                </c:pt>
                <c:pt idx="4519">
                  <c:v>0.70459859703819172</c:v>
                </c:pt>
                <c:pt idx="4520">
                  <c:v>0.70475448168355415</c:v>
                </c:pt>
                <c:pt idx="4521">
                  <c:v>0.70491036632891657</c:v>
                </c:pt>
                <c:pt idx="4522">
                  <c:v>0.705066250974279</c:v>
                </c:pt>
                <c:pt idx="4523">
                  <c:v>0.70522213561964142</c:v>
                </c:pt>
                <c:pt idx="4524">
                  <c:v>0.70537802026500385</c:v>
                </c:pt>
                <c:pt idx="4525">
                  <c:v>0.70553390491036638</c:v>
                </c:pt>
                <c:pt idx="4526">
                  <c:v>0.70568978955572881</c:v>
                </c:pt>
                <c:pt idx="4527">
                  <c:v>0.70584567420109123</c:v>
                </c:pt>
                <c:pt idx="4528">
                  <c:v>0.70600155884645366</c:v>
                </c:pt>
                <c:pt idx="4529">
                  <c:v>0.70615744349181608</c:v>
                </c:pt>
                <c:pt idx="4530">
                  <c:v>0.70631332813717851</c:v>
                </c:pt>
                <c:pt idx="4531">
                  <c:v>0.70646921278254093</c:v>
                </c:pt>
                <c:pt idx="4532">
                  <c:v>0.70662509742790336</c:v>
                </c:pt>
                <c:pt idx="4533">
                  <c:v>0.70678098207326578</c:v>
                </c:pt>
                <c:pt idx="4534">
                  <c:v>0.70693686671862821</c:v>
                </c:pt>
                <c:pt idx="4535">
                  <c:v>0.70709275136399063</c:v>
                </c:pt>
                <c:pt idx="4536">
                  <c:v>0.70724863600935306</c:v>
                </c:pt>
                <c:pt idx="4537">
                  <c:v>0.70740452065471549</c:v>
                </c:pt>
                <c:pt idx="4538">
                  <c:v>0.70756040530007791</c:v>
                </c:pt>
                <c:pt idx="4539">
                  <c:v>0.70771628994544034</c:v>
                </c:pt>
                <c:pt idx="4540">
                  <c:v>0.70787217459080276</c:v>
                </c:pt>
                <c:pt idx="4541">
                  <c:v>0.70802805923616519</c:v>
                </c:pt>
                <c:pt idx="4542">
                  <c:v>0.70818394388152772</c:v>
                </c:pt>
                <c:pt idx="4543">
                  <c:v>0.70833982852689015</c:v>
                </c:pt>
                <c:pt idx="4544">
                  <c:v>0.70849571317225257</c:v>
                </c:pt>
                <c:pt idx="4545">
                  <c:v>0.708651597817615</c:v>
                </c:pt>
                <c:pt idx="4546">
                  <c:v>0.70880748246297742</c:v>
                </c:pt>
                <c:pt idx="4547">
                  <c:v>0.70896336710833985</c:v>
                </c:pt>
                <c:pt idx="4548">
                  <c:v>0.70911925175370227</c:v>
                </c:pt>
                <c:pt idx="4549">
                  <c:v>0.7092751363990647</c:v>
                </c:pt>
                <c:pt idx="4550">
                  <c:v>0.70943102104442712</c:v>
                </c:pt>
                <c:pt idx="4551">
                  <c:v>0.70958690568978955</c:v>
                </c:pt>
                <c:pt idx="4552">
                  <c:v>0.70974279033515197</c:v>
                </c:pt>
                <c:pt idx="4553">
                  <c:v>0.7098986749805144</c:v>
                </c:pt>
                <c:pt idx="4554">
                  <c:v>0.71005455962587682</c:v>
                </c:pt>
                <c:pt idx="4555">
                  <c:v>0.71021044427123925</c:v>
                </c:pt>
                <c:pt idx="4556">
                  <c:v>0.71036632891660167</c:v>
                </c:pt>
                <c:pt idx="4557">
                  <c:v>0.7105222135619641</c:v>
                </c:pt>
                <c:pt idx="4558">
                  <c:v>0.71067809820732653</c:v>
                </c:pt>
                <c:pt idx="4559">
                  <c:v>0.71083398285268906</c:v>
                </c:pt>
                <c:pt idx="4560">
                  <c:v>0.71098986749805149</c:v>
                </c:pt>
                <c:pt idx="4561">
                  <c:v>0.71114575214341391</c:v>
                </c:pt>
                <c:pt idx="4562">
                  <c:v>0.71130163678877634</c:v>
                </c:pt>
                <c:pt idx="4563">
                  <c:v>0.71145752143413876</c:v>
                </c:pt>
                <c:pt idx="4564">
                  <c:v>0.71161340607950119</c:v>
                </c:pt>
                <c:pt idx="4565">
                  <c:v>0.71176929072486361</c:v>
                </c:pt>
                <c:pt idx="4566">
                  <c:v>0.71192517537022604</c:v>
                </c:pt>
                <c:pt idx="4567">
                  <c:v>0.71208106001558846</c:v>
                </c:pt>
                <c:pt idx="4568">
                  <c:v>0.71223694466095089</c:v>
                </c:pt>
                <c:pt idx="4569">
                  <c:v>0.71239282930631331</c:v>
                </c:pt>
                <c:pt idx="4570">
                  <c:v>0.71254871395167574</c:v>
                </c:pt>
                <c:pt idx="4571">
                  <c:v>0.71270459859703816</c:v>
                </c:pt>
                <c:pt idx="4572">
                  <c:v>0.71286048324240059</c:v>
                </c:pt>
                <c:pt idx="4573">
                  <c:v>0.71301636788776301</c:v>
                </c:pt>
                <c:pt idx="4574">
                  <c:v>0.71317225253312544</c:v>
                </c:pt>
                <c:pt idx="4575">
                  <c:v>0.71332813717848786</c:v>
                </c:pt>
                <c:pt idx="4576">
                  <c:v>0.7134840218238504</c:v>
                </c:pt>
                <c:pt idx="4577">
                  <c:v>0.71363990646921283</c:v>
                </c:pt>
                <c:pt idx="4578">
                  <c:v>0.71379579111457525</c:v>
                </c:pt>
                <c:pt idx="4579">
                  <c:v>0.71395167575993768</c:v>
                </c:pt>
                <c:pt idx="4580">
                  <c:v>0.7141075604053001</c:v>
                </c:pt>
                <c:pt idx="4581">
                  <c:v>0.71426344505066253</c:v>
                </c:pt>
                <c:pt idx="4582">
                  <c:v>0.71441932969602495</c:v>
                </c:pt>
                <c:pt idx="4583">
                  <c:v>0.71457521434138738</c:v>
                </c:pt>
                <c:pt idx="4584">
                  <c:v>0.7147310989867498</c:v>
                </c:pt>
                <c:pt idx="4585">
                  <c:v>0.71488698363211223</c:v>
                </c:pt>
                <c:pt idx="4586">
                  <c:v>0.71504286827747465</c:v>
                </c:pt>
                <c:pt idx="4587">
                  <c:v>0.71519875292283708</c:v>
                </c:pt>
                <c:pt idx="4588">
                  <c:v>0.7153546375681995</c:v>
                </c:pt>
                <c:pt idx="4589">
                  <c:v>0.71551052221356193</c:v>
                </c:pt>
                <c:pt idx="4590">
                  <c:v>0.71566640685892435</c:v>
                </c:pt>
                <c:pt idx="4591">
                  <c:v>0.71582229150428678</c:v>
                </c:pt>
                <c:pt idx="4592">
                  <c:v>0.71597817614964931</c:v>
                </c:pt>
                <c:pt idx="4593">
                  <c:v>0.71613406079501174</c:v>
                </c:pt>
                <c:pt idx="4594">
                  <c:v>0.71628994544037417</c:v>
                </c:pt>
                <c:pt idx="4595">
                  <c:v>0.71644583008573659</c:v>
                </c:pt>
                <c:pt idx="4596">
                  <c:v>0.71660171473109902</c:v>
                </c:pt>
                <c:pt idx="4597">
                  <c:v>0.71675759937646144</c:v>
                </c:pt>
                <c:pt idx="4598">
                  <c:v>0.71691348402182387</c:v>
                </c:pt>
                <c:pt idx="4599">
                  <c:v>0.71706936866718629</c:v>
                </c:pt>
                <c:pt idx="4600">
                  <c:v>0.71722525331254872</c:v>
                </c:pt>
                <c:pt idx="4601">
                  <c:v>0.71738113795791114</c:v>
                </c:pt>
                <c:pt idx="4602">
                  <c:v>0.71753702260327357</c:v>
                </c:pt>
                <c:pt idx="4603">
                  <c:v>0.71769290724863599</c:v>
                </c:pt>
                <c:pt idx="4604">
                  <c:v>0.71784879189399842</c:v>
                </c:pt>
                <c:pt idx="4605">
                  <c:v>0.71800467653936084</c:v>
                </c:pt>
                <c:pt idx="4606">
                  <c:v>0.71816056118472327</c:v>
                </c:pt>
                <c:pt idx="4607">
                  <c:v>0.71831644583008569</c:v>
                </c:pt>
                <c:pt idx="4608">
                  <c:v>0.71847233047544812</c:v>
                </c:pt>
                <c:pt idx="4609">
                  <c:v>0.71862821512081065</c:v>
                </c:pt>
                <c:pt idx="4610">
                  <c:v>0.71878409976617308</c:v>
                </c:pt>
                <c:pt idx="4611">
                  <c:v>0.7189399844115355</c:v>
                </c:pt>
                <c:pt idx="4612">
                  <c:v>0.71909586905689793</c:v>
                </c:pt>
                <c:pt idx="4613">
                  <c:v>0.71925175370226035</c:v>
                </c:pt>
                <c:pt idx="4614">
                  <c:v>0.71940763834762278</c:v>
                </c:pt>
                <c:pt idx="4615">
                  <c:v>0.71956352299298521</c:v>
                </c:pt>
                <c:pt idx="4616">
                  <c:v>0.71971940763834763</c:v>
                </c:pt>
                <c:pt idx="4617">
                  <c:v>0.71987529228371006</c:v>
                </c:pt>
                <c:pt idx="4618">
                  <c:v>0.72003117692907248</c:v>
                </c:pt>
                <c:pt idx="4619">
                  <c:v>0.72018706157443491</c:v>
                </c:pt>
                <c:pt idx="4620">
                  <c:v>0.72034294621979733</c:v>
                </c:pt>
                <c:pt idx="4621">
                  <c:v>0.72049883086515976</c:v>
                </c:pt>
                <c:pt idx="4622">
                  <c:v>0.72065471551052218</c:v>
                </c:pt>
                <c:pt idx="4623">
                  <c:v>0.72081060015588461</c:v>
                </c:pt>
                <c:pt idx="4624">
                  <c:v>0.72096648480124703</c:v>
                </c:pt>
                <c:pt idx="4625">
                  <c:v>0.72112236944660946</c:v>
                </c:pt>
                <c:pt idx="4626">
                  <c:v>0.72127825409197199</c:v>
                </c:pt>
                <c:pt idx="4627">
                  <c:v>0.72143413873733442</c:v>
                </c:pt>
                <c:pt idx="4628">
                  <c:v>0.72159002338269684</c:v>
                </c:pt>
                <c:pt idx="4629">
                  <c:v>0.72174590802805927</c:v>
                </c:pt>
                <c:pt idx="4630">
                  <c:v>0.72190179267342169</c:v>
                </c:pt>
                <c:pt idx="4631">
                  <c:v>0.72205767731878412</c:v>
                </c:pt>
                <c:pt idx="4632">
                  <c:v>0.72221356196414654</c:v>
                </c:pt>
                <c:pt idx="4633">
                  <c:v>0.72236944660950897</c:v>
                </c:pt>
                <c:pt idx="4634">
                  <c:v>0.72252533125487139</c:v>
                </c:pt>
                <c:pt idx="4635">
                  <c:v>0.72268121590023382</c:v>
                </c:pt>
                <c:pt idx="4636">
                  <c:v>0.72283710054559625</c:v>
                </c:pt>
                <c:pt idx="4637">
                  <c:v>0.72299298519095867</c:v>
                </c:pt>
                <c:pt idx="4638">
                  <c:v>0.7231488698363211</c:v>
                </c:pt>
                <c:pt idx="4639">
                  <c:v>0.72330475448168352</c:v>
                </c:pt>
                <c:pt idx="4640">
                  <c:v>0.72346063912704595</c:v>
                </c:pt>
                <c:pt idx="4641">
                  <c:v>0.72361652377240837</c:v>
                </c:pt>
                <c:pt idx="4642">
                  <c:v>0.7237724084177708</c:v>
                </c:pt>
                <c:pt idx="4643">
                  <c:v>0.72392829306313333</c:v>
                </c:pt>
                <c:pt idx="4644">
                  <c:v>0.72408417770849576</c:v>
                </c:pt>
                <c:pt idx="4645">
                  <c:v>0.72424006235385818</c:v>
                </c:pt>
                <c:pt idx="4646">
                  <c:v>0.72439594699922061</c:v>
                </c:pt>
                <c:pt idx="4647">
                  <c:v>0.72455183164458303</c:v>
                </c:pt>
                <c:pt idx="4648">
                  <c:v>0.72470771628994546</c:v>
                </c:pt>
                <c:pt idx="4649">
                  <c:v>0.72486360093530788</c:v>
                </c:pt>
                <c:pt idx="4650">
                  <c:v>0.72501948558067031</c:v>
                </c:pt>
                <c:pt idx="4651">
                  <c:v>0.72517537022603273</c:v>
                </c:pt>
                <c:pt idx="4652">
                  <c:v>0.72533125487139516</c:v>
                </c:pt>
                <c:pt idx="4653">
                  <c:v>0.72548713951675758</c:v>
                </c:pt>
                <c:pt idx="4654">
                  <c:v>0.72564302416212001</c:v>
                </c:pt>
                <c:pt idx="4655">
                  <c:v>0.72579890880748243</c:v>
                </c:pt>
                <c:pt idx="4656">
                  <c:v>0.72595479345284486</c:v>
                </c:pt>
                <c:pt idx="4657">
                  <c:v>0.72611067809820729</c:v>
                </c:pt>
                <c:pt idx="4658">
                  <c:v>0.72626656274356971</c:v>
                </c:pt>
                <c:pt idx="4659">
                  <c:v>0.72642244738893214</c:v>
                </c:pt>
                <c:pt idx="4660">
                  <c:v>0.72657833203429467</c:v>
                </c:pt>
                <c:pt idx="4661">
                  <c:v>0.7267342166796571</c:v>
                </c:pt>
                <c:pt idx="4662">
                  <c:v>0.72689010132501952</c:v>
                </c:pt>
                <c:pt idx="4663">
                  <c:v>0.72704598597038195</c:v>
                </c:pt>
                <c:pt idx="4664">
                  <c:v>0.72720187061574437</c:v>
                </c:pt>
                <c:pt idx="4665">
                  <c:v>0.7273577552611068</c:v>
                </c:pt>
                <c:pt idx="4666">
                  <c:v>0.72751363990646922</c:v>
                </c:pt>
                <c:pt idx="4667">
                  <c:v>0.72766952455183165</c:v>
                </c:pt>
                <c:pt idx="4668">
                  <c:v>0.72782540919719407</c:v>
                </c:pt>
                <c:pt idx="4669">
                  <c:v>0.7279812938425565</c:v>
                </c:pt>
                <c:pt idx="4670">
                  <c:v>0.72813717848791892</c:v>
                </c:pt>
                <c:pt idx="4671">
                  <c:v>0.72829306313328135</c:v>
                </c:pt>
                <c:pt idx="4672">
                  <c:v>0.72844894777864377</c:v>
                </c:pt>
                <c:pt idx="4673">
                  <c:v>0.7286048324240062</c:v>
                </c:pt>
                <c:pt idx="4674">
                  <c:v>0.72876071706936862</c:v>
                </c:pt>
                <c:pt idx="4675">
                  <c:v>0.72891660171473105</c:v>
                </c:pt>
                <c:pt idx="4676">
                  <c:v>0.72907248636009359</c:v>
                </c:pt>
                <c:pt idx="4677">
                  <c:v>0.72922837100545601</c:v>
                </c:pt>
                <c:pt idx="4678">
                  <c:v>0.72938425565081844</c:v>
                </c:pt>
                <c:pt idx="4679">
                  <c:v>0.72954014029618086</c:v>
                </c:pt>
                <c:pt idx="4680">
                  <c:v>0.72969602494154329</c:v>
                </c:pt>
                <c:pt idx="4681">
                  <c:v>0.72985190958690571</c:v>
                </c:pt>
                <c:pt idx="4682">
                  <c:v>0.73000779423226814</c:v>
                </c:pt>
                <c:pt idx="4683">
                  <c:v>0.73016367887763056</c:v>
                </c:pt>
                <c:pt idx="4684">
                  <c:v>0.73031956352299299</c:v>
                </c:pt>
                <c:pt idx="4685">
                  <c:v>0.73047544816835541</c:v>
                </c:pt>
                <c:pt idx="4686">
                  <c:v>0.73063133281371784</c:v>
                </c:pt>
                <c:pt idx="4687">
                  <c:v>0.73078721745908026</c:v>
                </c:pt>
                <c:pt idx="4688">
                  <c:v>0.73094310210444269</c:v>
                </c:pt>
                <c:pt idx="4689">
                  <c:v>0.73109898674980511</c:v>
                </c:pt>
                <c:pt idx="4690">
                  <c:v>0.73125487139516754</c:v>
                </c:pt>
                <c:pt idx="4691">
                  <c:v>0.73141075604052996</c:v>
                </c:pt>
                <c:pt idx="4692">
                  <c:v>0.73156664068589239</c:v>
                </c:pt>
                <c:pt idx="4693">
                  <c:v>0.73172252533125492</c:v>
                </c:pt>
                <c:pt idx="4694">
                  <c:v>0.73187840997661735</c:v>
                </c:pt>
                <c:pt idx="4695">
                  <c:v>0.73203429462197978</c:v>
                </c:pt>
                <c:pt idx="4696">
                  <c:v>0.7321901792673422</c:v>
                </c:pt>
                <c:pt idx="4697">
                  <c:v>0.73234606391270463</c:v>
                </c:pt>
                <c:pt idx="4698">
                  <c:v>0.73250194855806705</c:v>
                </c:pt>
                <c:pt idx="4699">
                  <c:v>0.73265783320342948</c:v>
                </c:pt>
                <c:pt idx="4700">
                  <c:v>0.7328137178487919</c:v>
                </c:pt>
                <c:pt idx="4701">
                  <c:v>0.73296960249415433</c:v>
                </c:pt>
                <c:pt idx="4702">
                  <c:v>0.73312548713951675</c:v>
                </c:pt>
                <c:pt idx="4703">
                  <c:v>0.73328137178487918</c:v>
                </c:pt>
                <c:pt idx="4704">
                  <c:v>0.7334372564302416</c:v>
                </c:pt>
                <c:pt idx="4705">
                  <c:v>0.73359314107560403</c:v>
                </c:pt>
                <c:pt idx="4706">
                  <c:v>0.73374902572096645</c:v>
                </c:pt>
                <c:pt idx="4707">
                  <c:v>0.73390491036632888</c:v>
                </c:pt>
                <c:pt idx="4708">
                  <c:v>0.7340607950116913</c:v>
                </c:pt>
                <c:pt idx="4709">
                  <c:v>0.73421667965705373</c:v>
                </c:pt>
                <c:pt idx="4710">
                  <c:v>0.73437256430241626</c:v>
                </c:pt>
                <c:pt idx="4711">
                  <c:v>0.73452844894777869</c:v>
                </c:pt>
                <c:pt idx="4712">
                  <c:v>0.73468433359314111</c:v>
                </c:pt>
                <c:pt idx="4713">
                  <c:v>0.73484021823850354</c:v>
                </c:pt>
                <c:pt idx="4714">
                  <c:v>0.73499610288386596</c:v>
                </c:pt>
                <c:pt idx="4715">
                  <c:v>0.73515198752922839</c:v>
                </c:pt>
                <c:pt idx="4716">
                  <c:v>0.73530787217459082</c:v>
                </c:pt>
                <c:pt idx="4717">
                  <c:v>0.73546375681995324</c:v>
                </c:pt>
                <c:pt idx="4718">
                  <c:v>0.73561964146531567</c:v>
                </c:pt>
                <c:pt idx="4719">
                  <c:v>0.73577552611067809</c:v>
                </c:pt>
                <c:pt idx="4720">
                  <c:v>0.73593141075604052</c:v>
                </c:pt>
                <c:pt idx="4721">
                  <c:v>0.73608729540140294</c:v>
                </c:pt>
                <c:pt idx="4722">
                  <c:v>0.73624318004676537</c:v>
                </c:pt>
                <c:pt idx="4723">
                  <c:v>0.73639906469212779</c:v>
                </c:pt>
                <c:pt idx="4724">
                  <c:v>0.73655494933749022</c:v>
                </c:pt>
                <c:pt idx="4725">
                  <c:v>0.73671083398285264</c:v>
                </c:pt>
                <c:pt idx="4726">
                  <c:v>0.73686671862821507</c:v>
                </c:pt>
                <c:pt idx="4727">
                  <c:v>0.7370226032735776</c:v>
                </c:pt>
                <c:pt idx="4728">
                  <c:v>0.73717848791894003</c:v>
                </c:pt>
                <c:pt idx="4729">
                  <c:v>0.73733437256430245</c:v>
                </c:pt>
                <c:pt idx="4730">
                  <c:v>0.73749025720966488</c:v>
                </c:pt>
                <c:pt idx="4731">
                  <c:v>0.7376461418550273</c:v>
                </c:pt>
                <c:pt idx="4732">
                  <c:v>0.73780202650038973</c:v>
                </c:pt>
                <c:pt idx="4733">
                  <c:v>0.73795791114575215</c:v>
                </c:pt>
                <c:pt idx="4734">
                  <c:v>0.73811379579111458</c:v>
                </c:pt>
                <c:pt idx="4735">
                  <c:v>0.738269680436477</c:v>
                </c:pt>
                <c:pt idx="4736">
                  <c:v>0.73842556508183943</c:v>
                </c:pt>
                <c:pt idx="4737">
                  <c:v>0.73858144972720186</c:v>
                </c:pt>
                <c:pt idx="4738">
                  <c:v>0.73873733437256428</c:v>
                </c:pt>
                <c:pt idx="4739">
                  <c:v>0.73889321901792671</c:v>
                </c:pt>
                <c:pt idx="4740">
                  <c:v>0.73904910366328913</c:v>
                </c:pt>
                <c:pt idx="4741">
                  <c:v>0.73920498830865156</c:v>
                </c:pt>
                <c:pt idx="4742">
                  <c:v>0.73936087295401398</c:v>
                </c:pt>
                <c:pt idx="4743">
                  <c:v>0.73951675759937641</c:v>
                </c:pt>
                <c:pt idx="4744">
                  <c:v>0.73967264224473894</c:v>
                </c:pt>
                <c:pt idx="4745">
                  <c:v>0.73982852689010137</c:v>
                </c:pt>
                <c:pt idx="4746">
                  <c:v>0.73998441153546379</c:v>
                </c:pt>
                <c:pt idx="4747">
                  <c:v>0.74014029618082622</c:v>
                </c:pt>
                <c:pt idx="4748">
                  <c:v>0.74029618082618864</c:v>
                </c:pt>
                <c:pt idx="4749">
                  <c:v>0.74045206547155107</c:v>
                </c:pt>
                <c:pt idx="4750">
                  <c:v>0.74060795011691349</c:v>
                </c:pt>
                <c:pt idx="4751">
                  <c:v>0.74076383476227592</c:v>
                </c:pt>
                <c:pt idx="4752">
                  <c:v>0.74091971940763834</c:v>
                </c:pt>
                <c:pt idx="4753">
                  <c:v>0.74107560405300077</c:v>
                </c:pt>
                <c:pt idx="4754">
                  <c:v>0.74123148869836319</c:v>
                </c:pt>
                <c:pt idx="4755">
                  <c:v>0.74138737334372562</c:v>
                </c:pt>
                <c:pt idx="4756">
                  <c:v>0.74154325798908804</c:v>
                </c:pt>
                <c:pt idx="4757">
                  <c:v>0.74169914263445047</c:v>
                </c:pt>
                <c:pt idx="4758">
                  <c:v>0.7418550272798129</c:v>
                </c:pt>
                <c:pt idx="4759">
                  <c:v>0.74201091192517532</c:v>
                </c:pt>
                <c:pt idx="4760">
                  <c:v>0.74216679657053786</c:v>
                </c:pt>
                <c:pt idx="4761">
                  <c:v>0.74232268121590028</c:v>
                </c:pt>
                <c:pt idx="4762">
                  <c:v>0.74247856586126271</c:v>
                </c:pt>
                <c:pt idx="4763">
                  <c:v>0.74263445050662513</c:v>
                </c:pt>
                <c:pt idx="4764">
                  <c:v>0.74279033515198756</c:v>
                </c:pt>
                <c:pt idx="4765">
                  <c:v>0.74294621979734998</c:v>
                </c:pt>
                <c:pt idx="4766">
                  <c:v>0.74310210444271241</c:v>
                </c:pt>
                <c:pt idx="4767">
                  <c:v>0.74325798908807483</c:v>
                </c:pt>
                <c:pt idx="4768">
                  <c:v>0.74341387373343726</c:v>
                </c:pt>
                <c:pt idx="4769">
                  <c:v>0.74356975837879968</c:v>
                </c:pt>
                <c:pt idx="4770">
                  <c:v>0.74372564302416211</c:v>
                </c:pt>
                <c:pt idx="4771">
                  <c:v>0.74388152766952453</c:v>
                </c:pt>
                <c:pt idx="4772">
                  <c:v>0.74403741231488696</c:v>
                </c:pt>
                <c:pt idx="4773">
                  <c:v>0.74419329696024938</c:v>
                </c:pt>
                <c:pt idx="4774">
                  <c:v>0.74434918160561181</c:v>
                </c:pt>
                <c:pt idx="4775">
                  <c:v>0.74450506625097423</c:v>
                </c:pt>
                <c:pt idx="4776">
                  <c:v>0.74466095089633666</c:v>
                </c:pt>
                <c:pt idx="4777">
                  <c:v>0.7448168355416992</c:v>
                </c:pt>
                <c:pt idx="4778">
                  <c:v>0.74497272018706162</c:v>
                </c:pt>
                <c:pt idx="4779">
                  <c:v>0.74512860483242405</c:v>
                </c:pt>
                <c:pt idx="4780">
                  <c:v>0.74528448947778647</c:v>
                </c:pt>
                <c:pt idx="4781">
                  <c:v>0.7454403741231489</c:v>
                </c:pt>
                <c:pt idx="4782">
                  <c:v>0.74559625876851132</c:v>
                </c:pt>
                <c:pt idx="4783">
                  <c:v>0.74575214341387375</c:v>
                </c:pt>
                <c:pt idx="4784">
                  <c:v>0.74590802805923617</c:v>
                </c:pt>
                <c:pt idx="4785">
                  <c:v>0.7460639127045986</c:v>
                </c:pt>
                <c:pt idx="4786">
                  <c:v>0.74621979734996102</c:v>
                </c:pt>
                <c:pt idx="4787">
                  <c:v>0.74637568199532345</c:v>
                </c:pt>
                <c:pt idx="4788">
                  <c:v>0.74653156664068587</c:v>
                </c:pt>
                <c:pt idx="4789">
                  <c:v>0.7466874512860483</c:v>
                </c:pt>
                <c:pt idx="4790">
                  <c:v>0.74684333593141072</c:v>
                </c:pt>
                <c:pt idx="4791">
                  <c:v>0.74699922057677315</c:v>
                </c:pt>
                <c:pt idx="4792">
                  <c:v>0.74715510522213557</c:v>
                </c:pt>
                <c:pt idx="4793">
                  <c:v>0.747310989867498</c:v>
                </c:pt>
                <c:pt idx="4794">
                  <c:v>0.74746687451286054</c:v>
                </c:pt>
                <c:pt idx="4795">
                  <c:v>0.74762275915822296</c:v>
                </c:pt>
                <c:pt idx="4796">
                  <c:v>0.74777864380358539</c:v>
                </c:pt>
                <c:pt idx="4797">
                  <c:v>0.74793452844894781</c:v>
                </c:pt>
                <c:pt idx="4798">
                  <c:v>0.74809041309431024</c:v>
                </c:pt>
                <c:pt idx="4799">
                  <c:v>0.74824629773967266</c:v>
                </c:pt>
                <c:pt idx="4800">
                  <c:v>0.74840218238503509</c:v>
                </c:pt>
                <c:pt idx="4801">
                  <c:v>0.74855806703039751</c:v>
                </c:pt>
                <c:pt idx="4802">
                  <c:v>0.74871395167575994</c:v>
                </c:pt>
                <c:pt idx="4803">
                  <c:v>0.74886983632112236</c:v>
                </c:pt>
                <c:pt idx="4804">
                  <c:v>0.74902572096648479</c:v>
                </c:pt>
                <c:pt idx="4805">
                  <c:v>0.74918160561184721</c:v>
                </c:pt>
                <c:pt idx="4806">
                  <c:v>0.74933749025720964</c:v>
                </c:pt>
                <c:pt idx="4807">
                  <c:v>0.74949337490257206</c:v>
                </c:pt>
                <c:pt idx="4808">
                  <c:v>0.74964925954793449</c:v>
                </c:pt>
                <c:pt idx="4809">
                  <c:v>0.74980514419329691</c:v>
                </c:pt>
                <c:pt idx="4810">
                  <c:v>0.74996102883865934</c:v>
                </c:pt>
                <c:pt idx="4811">
                  <c:v>0.75011691348402187</c:v>
                </c:pt>
                <c:pt idx="4812">
                  <c:v>0.7502727981293843</c:v>
                </c:pt>
                <c:pt idx="4813">
                  <c:v>0.75042868277474672</c:v>
                </c:pt>
                <c:pt idx="4814">
                  <c:v>0.75058456742010915</c:v>
                </c:pt>
                <c:pt idx="4815">
                  <c:v>0.75074045206547158</c:v>
                </c:pt>
                <c:pt idx="4816">
                  <c:v>0.750896336710834</c:v>
                </c:pt>
                <c:pt idx="4817">
                  <c:v>0.75105222135619643</c:v>
                </c:pt>
                <c:pt idx="4818">
                  <c:v>0.75120810600155885</c:v>
                </c:pt>
                <c:pt idx="4819">
                  <c:v>0.75136399064692128</c:v>
                </c:pt>
                <c:pt idx="4820">
                  <c:v>0.7515198752922837</c:v>
                </c:pt>
                <c:pt idx="4821">
                  <c:v>0.75167575993764613</c:v>
                </c:pt>
                <c:pt idx="4822">
                  <c:v>0.75183164458300855</c:v>
                </c:pt>
                <c:pt idx="4823">
                  <c:v>0.75198752922837098</c:v>
                </c:pt>
                <c:pt idx="4824">
                  <c:v>0.7521434138737334</c:v>
                </c:pt>
                <c:pt idx="4825">
                  <c:v>0.75229929851909583</c:v>
                </c:pt>
                <c:pt idx="4826">
                  <c:v>0.75245518316445825</c:v>
                </c:pt>
                <c:pt idx="4827">
                  <c:v>0.75261106780982068</c:v>
                </c:pt>
                <c:pt idx="4828">
                  <c:v>0.75276695245518321</c:v>
                </c:pt>
                <c:pt idx="4829">
                  <c:v>0.75292283710054564</c:v>
                </c:pt>
                <c:pt idx="4830">
                  <c:v>0.75307872174590806</c:v>
                </c:pt>
                <c:pt idx="4831">
                  <c:v>0.75323460639127049</c:v>
                </c:pt>
                <c:pt idx="4832">
                  <c:v>0.75339049103663291</c:v>
                </c:pt>
                <c:pt idx="4833">
                  <c:v>0.75354637568199534</c:v>
                </c:pt>
                <c:pt idx="4834">
                  <c:v>0.75370226032735776</c:v>
                </c:pt>
                <c:pt idx="4835">
                  <c:v>0.75385814497272019</c:v>
                </c:pt>
                <c:pt idx="4836">
                  <c:v>0.75401402961808262</c:v>
                </c:pt>
                <c:pt idx="4837">
                  <c:v>0.75416991426344504</c:v>
                </c:pt>
                <c:pt idx="4838">
                  <c:v>0.75432579890880747</c:v>
                </c:pt>
                <c:pt idx="4839">
                  <c:v>0.75448168355416989</c:v>
                </c:pt>
                <c:pt idx="4840">
                  <c:v>0.75463756819953232</c:v>
                </c:pt>
                <c:pt idx="4841">
                  <c:v>0.75479345284489474</c:v>
                </c:pt>
                <c:pt idx="4842">
                  <c:v>0.75494933749025717</c:v>
                </c:pt>
                <c:pt idx="4843">
                  <c:v>0.75510522213561959</c:v>
                </c:pt>
                <c:pt idx="4844">
                  <c:v>0.75526110678098213</c:v>
                </c:pt>
                <c:pt idx="4845">
                  <c:v>0.75541699142634455</c:v>
                </c:pt>
                <c:pt idx="4846">
                  <c:v>0.75557287607170698</c:v>
                </c:pt>
                <c:pt idx="4847">
                  <c:v>0.7557287607170694</c:v>
                </c:pt>
                <c:pt idx="4848">
                  <c:v>0.75588464536243183</c:v>
                </c:pt>
                <c:pt idx="4849">
                  <c:v>0.75604053000779425</c:v>
                </c:pt>
                <c:pt idx="4850">
                  <c:v>0.75619641465315668</c:v>
                </c:pt>
                <c:pt idx="4851">
                  <c:v>0.7563522992985191</c:v>
                </c:pt>
                <c:pt idx="4852">
                  <c:v>0.75650818394388153</c:v>
                </c:pt>
                <c:pt idx="4853">
                  <c:v>0.75666406858924395</c:v>
                </c:pt>
                <c:pt idx="4854">
                  <c:v>0.75681995323460638</c:v>
                </c:pt>
                <c:pt idx="4855">
                  <c:v>0.7569758378799688</c:v>
                </c:pt>
                <c:pt idx="4856">
                  <c:v>0.75713172252533123</c:v>
                </c:pt>
                <c:pt idx="4857">
                  <c:v>0.75728760717069366</c:v>
                </c:pt>
                <c:pt idx="4858">
                  <c:v>0.75744349181605608</c:v>
                </c:pt>
                <c:pt idx="4859">
                  <c:v>0.75759937646141851</c:v>
                </c:pt>
                <c:pt idx="4860">
                  <c:v>0.75775526110678093</c:v>
                </c:pt>
                <c:pt idx="4861">
                  <c:v>0.75791114575214347</c:v>
                </c:pt>
                <c:pt idx="4862">
                  <c:v>0.75806703039750589</c:v>
                </c:pt>
                <c:pt idx="4863">
                  <c:v>0.75822291504286832</c:v>
                </c:pt>
                <c:pt idx="4864">
                  <c:v>0.75837879968823074</c:v>
                </c:pt>
                <c:pt idx="4865">
                  <c:v>0.75853468433359317</c:v>
                </c:pt>
                <c:pt idx="4866">
                  <c:v>0.75869056897895559</c:v>
                </c:pt>
                <c:pt idx="4867">
                  <c:v>0.75884645362431802</c:v>
                </c:pt>
                <c:pt idx="4868">
                  <c:v>0.75900233826968044</c:v>
                </c:pt>
                <c:pt idx="4869">
                  <c:v>0.75915822291504287</c:v>
                </c:pt>
                <c:pt idx="4870">
                  <c:v>0.75931410756040529</c:v>
                </c:pt>
                <c:pt idx="4871">
                  <c:v>0.75946999220576772</c:v>
                </c:pt>
                <c:pt idx="4872">
                  <c:v>0.75962587685113014</c:v>
                </c:pt>
                <c:pt idx="4873">
                  <c:v>0.75978176149649257</c:v>
                </c:pt>
                <c:pt idx="4874">
                  <c:v>0.75993764614185499</c:v>
                </c:pt>
                <c:pt idx="4875">
                  <c:v>0.76009353078721742</c:v>
                </c:pt>
                <c:pt idx="4876">
                  <c:v>0.76024941543257984</c:v>
                </c:pt>
                <c:pt idx="4877">
                  <c:v>0.76040530007794227</c:v>
                </c:pt>
                <c:pt idx="4878">
                  <c:v>0.76056118472330481</c:v>
                </c:pt>
                <c:pt idx="4879">
                  <c:v>0.76071706936866723</c:v>
                </c:pt>
                <c:pt idx="4880">
                  <c:v>0.76087295401402966</c:v>
                </c:pt>
                <c:pt idx="4881">
                  <c:v>0.76102883865939208</c:v>
                </c:pt>
                <c:pt idx="4882">
                  <c:v>0.76118472330475451</c:v>
                </c:pt>
                <c:pt idx="4883">
                  <c:v>0.76134060795011693</c:v>
                </c:pt>
                <c:pt idx="4884">
                  <c:v>0.76149649259547936</c:v>
                </c:pt>
                <c:pt idx="4885">
                  <c:v>0.76165237724084178</c:v>
                </c:pt>
                <c:pt idx="4886">
                  <c:v>0.76180826188620421</c:v>
                </c:pt>
                <c:pt idx="4887">
                  <c:v>0.76196414653156663</c:v>
                </c:pt>
                <c:pt idx="4888">
                  <c:v>0.76212003117692906</c:v>
                </c:pt>
                <c:pt idx="4889">
                  <c:v>0.76227591582229148</c:v>
                </c:pt>
                <c:pt idx="4890">
                  <c:v>0.76243180046765391</c:v>
                </c:pt>
                <c:pt idx="4891">
                  <c:v>0.76258768511301633</c:v>
                </c:pt>
                <c:pt idx="4892">
                  <c:v>0.76274356975837876</c:v>
                </c:pt>
                <c:pt idx="4893">
                  <c:v>0.76289945440374118</c:v>
                </c:pt>
                <c:pt idx="4894">
                  <c:v>0.76305533904910361</c:v>
                </c:pt>
                <c:pt idx="4895">
                  <c:v>0.76321122369446615</c:v>
                </c:pt>
                <c:pt idx="4896">
                  <c:v>0.76336710833982857</c:v>
                </c:pt>
                <c:pt idx="4897">
                  <c:v>0.763522992985191</c:v>
                </c:pt>
                <c:pt idx="4898">
                  <c:v>0.76367887763055342</c:v>
                </c:pt>
                <c:pt idx="4899">
                  <c:v>0.76383476227591585</c:v>
                </c:pt>
                <c:pt idx="4900">
                  <c:v>0.76399064692127827</c:v>
                </c:pt>
                <c:pt idx="4901">
                  <c:v>0.7641465315666407</c:v>
                </c:pt>
                <c:pt idx="4902">
                  <c:v>0.76430241621200312</c:v>
                </c:pt>
                <c:pt idx="4903">
                  <c:v>0.76445830085736555</c:v>
                </c:pt>
                <c:pt idx="4904">
                  <c:v>0.76461418550272797</c:v>
                </c:pt>
                <c:pt idx="4905">
                  <c:v>0.7647700701480904</c:v>
                </c:pt>
                <c:pt idx="4906">
                  <c:v>0.76492595479345282</c:v>
                </c:pt>
                <c:pt idx="4907">
                  <c:v>0.76508183943881525</c:v>
                </c:pt>
                <c:pt idx="4908">
                  <c:v>0.76523772408417767</c:v>
                </c:pt>
                <c:pt idx="4909">
                  <c:v>0.7653936087295401</c:v>
                </c:pt>
                <c:pt idx="4910">
                  <c:v>0.76554949337490252</c:v>
                </c:pt>
                <c:pt idx="4911">
                  <c:v>0.76570537802026495</c:v>
                </c:pt>
                <c:pt idx="4912">
                  <c:v>0.76586126266562748</c:v>
                </c:pt>
                <c:pt idx="4913">
                  <c:v>0.76601714731098991</c:v>
                </c:pt>
                <c:pt idx="4914">
                  <c:v>0.76617303195635234</c:v>
                </c:pt>
                <c:pt idx="4915">
                  <c:v>0.76632891660171476</c:v>
                </c:pt>
                <c:pt idx="4916">
                  <c:v>0.76648480124707719</c:v>
                </c:pt>
                <c:pt idx="4917">
                  <c:v>0.76664068589243961</c:v>
                </c:pt>
                <c:pt idx="4918">
                  <c:v>0.76679657053780204</c:v>
                </c:pt>
                <c:pt idx="4919">
                  <c:v>0.76695245518316446</c:v>
                </c:pt>
                <c:pt idx="4920">
                  <c:v>0.76710833982852689</c:v>
                </c:pt>
                <c:pt idx="4921">
                  <c:v>0.76726422447388931</c:v>
                </c:pt>
                <c:pt idx="4922">
                  <c:v>0.76742010911925174</c:v>
                </c:pt>
                <c:pt idx="4923">
                  <c:v>0.76757599376461416</c:v>
                </c:pt>
                <c:pt idx="4924">
                  <c:v>0.76773187840997659</c:v>
                </c:pt>
                <c:pt idx="4925">
                  <c:v>0.76788776305533901</c:v>
                </c:pt>
                <c:pt idx="4926">
                  <c:v>0.76804364770070144</c:v>
                </c:pt>
                <c:pt idx="4927">
                  <c:v>0.76819953234606386</c:v>
                </c:pt>
                <c:pt idx="4928">
                  <c:v>0.7683554169914264</c:v>
                </c:pt>
                <c:pt idx="4929">
                  <c:v>0.76851130163678882</c:v>
                </c:pt>
                <c:pt idx="4930">
                  <c:v>0.76866718628215125</c:v>
                </c:pt>
                <c:pt idx="4931">
                  <c:v>0.76882307092751367</c:v>
                </c:pt>
                <c:pt idx="4932">
                  <c:v>0.7689789555728761</c:v>
                </c:pt>
                <c:pt idx="4933">
                  <c:v>0.76913484021823852</c:v>
                </c:pt>
                <c:pt idx="4934">
                  <c:v>0.76929072486360095</c:v>
                </c:pt>
                <c:pt idx="4935">
                  <c:v>0.76944660950896338</c:v>
                </c:pt>
                <c:pt idx="4936">
                  <c:v>0.7696024941543258</c:v>
                </c:pt>
                <c:pt idx="4937">
                  <c:v>0.76975837879968823</c:v>
                </c:pt>
                <c:pt idx="4938">
                  <c:v>0.76991426344505065</c:v>
                </c:pt>
                <c:pt idx="4939">
                  <c:v>0.77007014809041308</c:v>
                </c:pt>
                <c:pt idx="4940">
                  <c:v>0.7702260327357755</c:v>
                </c:pt>
                <c:pt idx="4941">
                  <c:v>0.77038191738113793</c:v>
                </c:pt>
                <c:pt idx="4942">
                  <c:v>0.77053780202650035</c:v>
                </c:pt>
                <c:pt idx="4943">
                  <c:v>0.77069368667186278</c:v>
                </c:pt>
                <c:pt idx="4944">
                  <c:v>0.7708495713172252</c:v>
                </c:pt>
                <c:pt idx="4945">
                  <c:v>0.77100545596258774</c:v>
                </c:pt>
                <c:pt idx="4946">
                  <c:v>0.77116134060795016</c:v>
                </c:pt>
                <c:pt idx="4947">
                  <c:v>0.77131722525331259</c:v>
                </c:pt>
                <c:pt idx="4948">
                  <c:v>0.77147310989867501</c:v>
                </c:pt>
                <c:pt idx="4949">
                  <c:v>0.77162899454403744</c:v>
                </c:pt>
                <c:pt idx="4950">
                  <c:v>0.77178487918939986</c:v>
                </c:pt>
                <c:pt idx="4951">
                  <c:v>0.77194076383476229</c:v>
                </c:pt>
                <c:pt idx="4952">
                  <c:v>0.77209664848012471</c:v>
                </c:pt>
                <c:pt idx="4953">
                  <c:v>0.77225253312548714</c:v>
                </c:pt>
                <c:pt idx="4954">
                  <c:v>0.77240841777084956</c:v>
                </c:pt>
                <c:pt idx="4955">
                  <c:v>0.77256430241621199</c:v>
                </c:pt>
                <c:pt idx="4956">
                  <c:v>0.77272018706157442</c:v>
                </c:pt>
                <c:pt idx="4957">
                  <c:v>0.77287607170693684</c:v>
                </c:pt>
                <c:pt idx="4958">
                  <c:v>0.77303195635229927</c:v>
                </c:pt>
                <c:pt idx="4959">
                  <c:v>0.77318784099766169</c:v>
                </c:pt>
                <c:pt idx="4960">
                  <c:v>0.77334372564302412</c:v>
                </c:pt>
                <c:pt idx="4961">
                  <c:v>0.77349961028838654</c:v>
                </c:pt>
                <c:pt idx="4962">
                  <c:v>0.77365549493374908</c:v>
                </c:pt>
                <c:pt idx="4963">
                  <c:v>0.7738113795791115</c:v>
                </c:pt>
                <c:pt idx="4964">
                  <c:v>0.77396726422447393</c:v>
                </c:pt>
                <c:pt idx="4965">
                  <c:v>0.77412314886983635</c:v>
                </c:pt>
                <c:pt idx="4966">
                  <c:v>0.77427903351519878</c:v>
                </c:pt>
                <c:pt idx="4967">
                  <c:v>0.7744349181605612</c:v>
                </c:pt>
                <c:pt idx="4968">
                  <c:v>0.77459080280592363</c:v>
                </c:pt>
                <c:pt idx="4969">
                  <c:v>0.77474668745128605</c:v>
                </c:pt>
                <c:pt idx="4970">
                  <c:v>0.77490257209664848</c:v>
                </c:pt>
                <c:pt idx="4971">
                  <c:v>0.7750584567420109</c:v>
                </c:pt>
                <c:pt idx="4972">
                  <c:v>0.77521434138737333</c:v>
                </c:pt>
                <c:pt idx="4973">
                  <c:v>0.77537022603273575</c:v>
                </c:pt>
                <c:pt idx="4974">
                  <c:v>0.77552611067809818</c:v>
                </c:pt>
                <c:pt idx="4975">
                  <c:v>0.7756819953234606</c:v>
                </c:pt>
                <c:pt idx="4976">
                  <c:v>0.77583787996882303</c:v>
                </c:pt>
                <c:pt idx="4977">
                  <c:v>0.77599376461418546</c:v>
                </c:pt>
                <c:pt idx="4978">
                  <c:v>0.77614964925954788</c:v>
                </c:pt>
                <c:pt idx="4979">
                  <c:v>0.77630553390491042</c:v>
                </c:pt>
                <c:pt idx="4980">
                  <c:v>0.77646141855027284</c:v>
                </c:pt>
                <c:pt idx="4981">
                  <c:v>0.77661730319563527</c:v>
                </c:pt>
                <c:pt idx="4982">
                  <c:v>0.77677318784099769</c:v>
                </c:pt>
                <c:pt idx="4983">
                  <c:v>0.77692907248636012</c:v>
                </c:pt>
                <c:pt idx="4984">
                  <c:v>0.77708495713172254</c:v>
                </c:pt>
                <c:pt idx="4985">
                  <c:v>0.77724084177708497</c:v>
                </c:pt>
                <c:pt idx="4986">
                  <c:v>0.77739672642244739</c:v>
                </c:pt>
                <c:pt idx="4987">
                  <c:v>0.77755261106780982</c:v>
                </c:pt>
                <c:pt idx="4988">
                  <c:v>0.77770849571317224</c:v>
                </c:pt>
                <c:pt idx="4989">
                  <c:v>0.77786438035853467</c:v>
                </c:pt>
                <c:pt idx="4990">
                  <c:v>0.77802026500389709</c:v>
                </c:pt>
                <c:pt idx="4991">
                  <c:v>0.77817614964925952</c:v>
                </c:pt>
                <c:pt idx="4992">
                  <c:v>0.77833203429462194</c:v>
                </c:pt>
                <c:pt idx="4993">
                  <c:v>0.77848791893998437</c:v>
                </c:pt>
                <c:pt idx="4994">
                  <c:v>0.77864380358534679</c:v>
                </c:pt>
                <c:pt idx="4995">
                  <c:v>0.77879968823070933</c:v>
                </c:pt>
                <c:pt idx="4996">
                  <c:v>0.77895557287607176</c:v>
                </c:pt>
                <c:pt idx="4997">
                  <c:v>0.77911145752143418</c:v>
                </c:pt>
                <c:pt idx="4998">
                  <c:v>0.77926734216679661</c:v>
                </c:pt>
                <c:pt idx="4999">
                  <c:v>0.77942322681215903</c:v>
                </c:pt>
                <c:pt idx="5000">
                  <c:v>0.77957911145752146</c:v>
                </c:pt>
                <c:pt idx="5001">
                  <c:v>0.77973499610288388</c:v>
                </c:pt>
                <c:pt idx="5002">
                  <c:v>0.77989088074824631</c:v>
                </c:pt>
                <c:pt idx="5003">
                  <c:v>0.78004676539360873</c:v>
                </c:pt>
                <c:pt idx="5004">
                  <c:v>0.78020265003897116</c:v>
                </c:pt>
                <c:pt idx="5005">
                  <c:v>0.78035853468433358</c:v>
                </c:pt>
                <c:pt idx="5006">
                  <c:v>0.78051441932969601</c:v>
                </c:pt>
                <c:pt idx="5007">
                  <c:v>0.78067030397505843</c:v>
                </c:pt>
                <c:pt idx="5008">
                  <c:v>0.78082618862042086</c:v>
                </c:pt>
                <c:pt idx="5009">
                  <c:v>0.78098207326578328</c:v>
                </c:pt>
                <c:pt idx="5010">
                  <c:v>0.78113795791114571</c:v>
                </c:pt>
                <c:pt idx="5011">
                  <c:v>0.78129384255650813</c:v>
                </c:pt>
                <c:pt idx="5012">
                  <c:v>0.78144972720187067</c:v>
                </c:pt>
                <c:pt idx="5013">
                  <c:v>0.78160561184723309</c:v>
                </c:pt>
                <c:pt idx="5014">
                  <c:v>0.78176149649259552</c:v>
                </c:pt>
                <c:pt idx="5015">
                  <c:v>0.78191738113795795</c:v>
                </c:pt>
                <c:pt idx="5016">
                  <c:v>0.78207326578332037</c:v>
                </c:pt>
                <c:pt idx="5017">
                  <c:v>0.7822291504286828</c:v>
                </c:pt>
                <c:pt idx="5018">
                  <c:v>0.78238503507404522</c:v>
                </c:pt>
                <c:pt idx="5019">
                  <c:v>0.78254091971940765</c:v>
                </c:pt>
                <c:pt idx="5020">
                  <c:v>0.78269680436477007</c:v>
                </c:pt>
                <c:pt idx="5021">
                  <c:v>0.7828526890101325</c:v>
                </c:pt>
                <c:pt idx="5022">
                  <c:v>0.78300857365549492</c:v>
                </c:pt>
                <c:pt idx="5023">
                  <c:v>0.78316445830085735</c:v>
                </c:pt>
                <c:pt idx="5024">
                  <c:v>0.78332034294621977</c:v>
                </c:pt>
                <c:pt idx="5025">
                  <c:v>0.7834762275915822</c:v>
                </c:pt>
                <c:pt idx="5026">
                  <c:v>0.78363211223694462</c:v>
                </c:pt>
                <c:pt idx="5027">
                  <c:v>0.78378799688230705</c:v>
                </c:pt>
                <c:pt idx="5028">
                  <c:v>0.78394388152766947</c:v>
                </c:pt>
                <c:pt idx="5029">
                  <c:v>0.78409976617303201</c:v>
                </c:pt>
                <c:pt idx="5030">
                  <c:v>0.78425565081839443</c:v>
                </c:pt>
                <c:pt idx="5031">
                  <c:v>0.78441153546375686</c:v>
                </c:pt>
                <c:pt idx="5032">
                  <c:v>0.78456742010911928</c:v>
                </c:pt>
                <c:pt idx="5033">
                  <c:v>0.78472330475448171</c:v>
                </c:pt>
                <c:pt idx="5034">
                  <c:v>0.78487918939984413</c:v>
                </c:pt>
                <c:pt idx="5035">
                  <c:v>0.78503507404520656</c:v>
                </c:pt>
                <c:pt idx="5036">
                  <c:v>0.78519095869056899</c:v>
                </c:pt>
                <c:pt idx="5037">
                  <c:v>0.78534684333593141</c:v>
                </c:pt>
                <c:pt idx="5038">
                  <c:v>0.78550272798129384</c:v>
                </c:pt>
                <c:pt idx="5039">
                  <c:v>0.78565861262665626</c:v>
                </c:pt>
                <c:pt idx="5040">
                  <c:v>0.78581449727201869</c:v>
                </c:pt>
                <c:pt idx="5041">
                  <c:v>0.78597038191738111</c:v>
                </c:pt>
                <c:pt idx="5042">
                  <c:v>0.78612626656274354</c:v>
                </c:pt>
                <c:pt idx="5043">
                  <c:v>0.78628215120810596</c:v>
                </c:pt>
                <c:pt idx="5044">
                  <c:v>0.78643803585346839</c:v>
                </c:pt>
                <c:pt idx="5045">
                  <c:v>0.78659392049883081</c:v>
                </c:pt>
                <c:pt idx="5046">
                  <c:v>0.78674980514419335</c:v>
                </c:pt>
                <c:pt idx="5047">
                  <c:v>0.78690568978955577</c:v>
                </c:pt>
                <c:pt idx="5048">
                  <c:v>0.7870615744349182</c:v>
                </c:pt>
                <c:pt idx="5049">
                  <c:v>0.78721745908028062</c:v>
                </c:pt>
                <c:pt idx="5050">
                  <c:v>0.78737334372564305</c:v>
                </c:pt>
                <c:pt idx="5051">
                  <c:v>0.78752922837100547</c:v>
                </c:pt>
                <c:pt idx="5052">
                  <c:v>0.7876851130163679</c:v>
                </c:pt>
                <c:pt idx="5053">
                  <c:v>0.78784099766173032</c:v>
                </c:pt>
                <c:pt idx="5054">
                  <c:v>0.78799688230709275</c:v>
                </c:pt>
                <c:pt idx="5055">
                  <c:v>0.78815276695245517</c:v>
                </c:pt>
                <c:pt idx="5056">
                  <c:v>0.7883086515978176</c:v>
                </c:pt>
                <c:pt idx="5057">
                  <c:v>0.78846453624318003</c:v>
                </c:pt>
                <c:pt idx="5058">
                  <c:v>0.78862042088854245</c:v>
                </c:pt>
                <c:pt idx="5059">
                  <c:v>0.78877630553390488</c:v>
                </c:pt>
                <c:pt idx="5060">
                  <c:v>0.7889321901792673</c:v>
                </c:pt>
                <c:pt idx="5061">
                  <c:v>0.78908807482462973</c:v>
                </c:pt>
                <c:pt idx="5062">
                  <c:v>0.78924395946999215</c:v>
                </c:pt>
                <c:pt idx="5063">
                  <c:v>0.78939984411535469</c:v>
                </c:pt>
                <c:pt idx="5064">
                  <c:v>0.78955572876071711</c:v>
                </c:pt>
                <c:pt idx="5065">
                  <c:v>0.78971161340607954</c:v>
                </c:pt>
                <c:pt idx="5066">
                  <c:v>0.78986749805144196</c:v>
                </c:pt>
                <c:pt idx="5067">
                  <c:v>0.79002338269680439</c:v>
                </c:pt>
                <c:pt idx="5068">
                  <c:v>0.79017926734216681</c:v>
                </c:pt>
                <c:pt idx="5069">
                  <c:v>0.79033515198752924</c:v>
                </c:pt>
                <c:pt idx="5070">
                  <c:v>0.79049103663289166</c:v>
                </c:pt>
                <c:pt idx="5071">
                  <c:v>0.79064692127825409</c:v>
                </c:pt>
                <c:pt idx="5072">
                  <c:v>0.79080280592361651</c:v>
                </c:pt>
                <c:pt idx="5073">
                  <c:v>0.79095869056897894</c:v>
                </c:pt>
                <c:pt idx="5074">
                  <c:v>0.79111457521434136</c:v>
                </c:pt>
                <c:pt idx="5075">
                  <c:v>0.79127045985970379</c:v>
                </c:pt>
                <c:pt idx="5076">
                  <c:v>0.79142634450506621</c:v>
                </c:pt>
                <c:pt idx="5077">
                  <c:v>0.79158222915042864</c:v>
                </c:pt>
                <c:pt idx="5078">
                  <c:v>0.79173811379579107</c:v>
                </c:pt>
                <c:pt idx="5079">
                  <c:v>0.7918939984411536</c:v>
                </c:pt>
                <c:pt idx="5080">
                  <c:v>0.79204988308651603</c:v>
                </c:pt>
                <c:pt idx="5081">
                  <c:v>0.79220576773187845</c:v>
                </c:pt>
                <c:pt idx="5082">
                  <c:v>0.79236165237724088</c:v>
                </c:pt>
                <c:pt idx="5083">
                  <c:v>0.7925175370226033</c:v>
                </c:pt>
                <c:pt idx="5084">
                  <c:v>0.79267342166796573</c:v>
                </c:pt>
                <c:pt idx="5085">
                  <c:v>0.79282930631332815</c:v>
                </c:pt>
                <c:pt idx="5086">
                  <c:v>0.79298519095869058</c:v>
                </c:pt>
                <c:pt idx="5087">
                  <c:v>0.793141075604053</c:v>
                </c:pt>
                <c:pt idx="5088">
                  <c:v>0.79329696024941543</c:v>
                </c:pt>
                <c:pt idx="5089">
                  <c:v>0.79345284489477785</c:v>
                </c:pt>
                <c:pt idx="5090">
                  <c:v>0.79360872954014028</c:v>
                </c:pt>
                <c:pt idx="5091">
                  <c:v>0.7937646141855027</c:v>
                </c:pt>
                <c:pt idx="5092">
                  <c:v>0.79392049883086513</c:v>
                </c:pt>
                <c:pt idx="5093">
                  <c:v>0.79407638347622755</c:v>
                </c:pt>
                <c:pt idx="5094">
                  <c:v>0.79423226812158998</c:v>
                </c:pt>
                <c:pt idx="5095">
                  <c:v>0.7943881527669524</c:v>
                </c:pt>
                <c:pt idx="5096">
                  <c:v>0.79454403741231494</c:v>
                </c:pt>
                <c:pt idx="5097">
                  <c:v>0.79469992205767737</c:v>
                </c:pt>
                <c:pt idx="5098">
                  <c:v>0.79485580670303979</c:v>
                </c:pt>
                <c:pt idx="5099">
                  <c:v>0.79501169134840222</c:v>
                </c:pt>
                <c:pt idx="5100">
                  <c:v>0.79516757599376464</c:v>
                </c:pt>
                <c:pt idx="5101">
                  <c:v>0.79532346063912707</c:v>
                </c:pt>
                <c:pt idx="5102">
                  <c:v>0.79547934528448949</c:v>
                </c:pt>
                <c:pt idx="5103">
                  <c:v>0.79563522992985192</c:v>
                </c:pt>
                <c:pt idx="5104">
                  <c:v>0.79579111457521434</c:v>
                </c:pt>
                <c:pt idx="5105">
                  <c:v>0.79594699922057677</c:v>
                </c:pt>
                <c:pt idx="5106">
                  <c:v>0.79610288386593919</c:v>
                </c:pt>
                <c:pt idx="5107">
                  <c:v>0.79625876851130162</c:v>
                </c:pt>
                <c:pt idx="5108">
                  <c:v>0.79641465315666404</c:v>
                </c:pt>
                <c:pt idx="5109">
                  <c:v>0.79657053780202647</c:v>
                </c:pt>
                <c:pt idx="5110">
                  <c:v>0.79672642244738889</c:v>
                </c:pt>
                <c:pt idx="5111">
                  <c:v>0.79688230709275132</c:v>
                </c:pt>
                <c:pt idx="5112">
                  <c:v>0.79703819173811374</c:v>
                </c:pt>
                <c:pt idx="5113">
                  <c:v>0.79719407638347628</c:v>
                </c:pt>
                <c:pt idx="5114">
                  <c:v>0.79734996102883871</c:v>
                </c:pt>
                <c:pt idx="5115">
                  <c:v>0.79750584567420113</c:v>
                </c:pt>
                <c:pt idx="5116">
                  <c:v>0.79766173031956356</c:v>
                </c:pt>
                <c:pt idx="5117">
                  <c:v>0.79781761496492598</c:v>
                </c:pt>
                <c:pt idx="5118">
                  <c:v>0.79797349961028841</c:v>
                </c:pt>
                <c:pt idx="5119">
                  <c:v>0.79812938425565083</c:v>
                </c:pt>
                <c:pt idx="5120">
                  <c:v>0.79828526890101326</c:v>
                </c:pt>
                <c:pt idx="5121">
                  <c:v>0.79844115354637568</c:v>
                </c:pt>
                <c:pt idx="5122">
                  <c:v>0.79859703819173811</c:v>
                </c:pt>
                <c:pt idx="5123">
                  <c:v>0.79875292283710053</c:v>
                </c:pt>
                <c:pt idx="5124">
                  <c:v>0.79890880748246296</c:v>
                </c:pt>
                <c:pt idx="5125">
                  <c:v>0.79906469212782538</c:v>
                </c:pt>
                <c:pt idx="5126">
                  <c:v>0.79922057677318781</c:v>
                </c:pt>
                <c:pt idx="5127">
                  <c:v>0.79937646141855023</c:v>
                </c:pt>
                <c:pt idx="5128">
                  <c:v>0.79953234606391266</c:v>
                </c:pt>
                <c:pt idx="5129">
                  <c:v>0.79968823070927508</c:v>
                </c:pt>
                <c:pt idx="5130">
                  <c:v>0.79984411535463762</c:v>
                </c:pt>
                <c:pt idx="5131">
                  <c:v>0.8</c:v>
                </c:pt>
                <c:pt idx="5132">
                  <c:v>0.80015588464536247</c:v>
                </c:pt>
                <c:pt idx="5133">
                  <c:v>0.80031176929072489</c:v>
                </c:pt>
                <c:pt idx="5134">
                  <c:v>0.80046765393608732</c:v>
                </c:pt>
                <c:pt idx="5135">
                  <c:v>0.80062353858144975</c:v>
                </c:pt>
                <c:pt idx="5136">
                  <c:v>0.80077942322681217</c:v>
                </c:pt>
                <c:pt idx="5137">
                  <c:v>0.8009353078721746</c:v>
                </c:pt>
                <c:pt idx="5138">
                  <c:v>0.80109119251753702</c:v>
                </c:pt>
                <c:pt idx="5139">
                  <c:v>0.80124707716289945</c:v>
                </c:pt>
                <c:pt idx="5140">
                  <c:v>0.80140296180826187</c:v>
                </c:pt>
                <c:pt idx="5141">
                  <c:v>0.8015588464536243</c:v>
                </c:pt>
                <c:pt idx="5142">
                  <c:v>0.80171473109898672</c:v>
                </c:pt>
                <c:pt idx="5143">
                  <c:v>0.80187061574434915</c:v>
                </c:pt>
                <c:pt idx="5144">
                  <c:v>0.80202650038971157</c:v>
                </c:pt>
                <c:pt idx="5145">
                  <c:v>0.802182385035074</c:v>
                </c:pt>
                <c:pt idx="5146">
                  <c:v>0.80233826968043642</c:v>
                </c:pt>
                <c:pt idx="5147">
                  <c:v>0.80249415432579896</c:v>
                </c:pt>
                <c:pt idx="5148">
                  <c:v>0.80265003897116138</c:v>
                </c:pt>
                <c:pt idx="5149">
                  <c:v>0.80280592361652381</c:v>
                </c:pt>
                <c:pt idx="5150">
                  <c:v>0.80296180826188623</c:v>
                </c:pt>
                <c:pt idx="5151">
                  <c:v>0.80311769290724866</c:v>
                </c:pt>
                <c:pt idx="5152">
                  <c:v>0.80327357755261108</c:v>
                </c:pt>
                <c:pt idx="5153">
                  <c:v>0.80342946219797351</c:v>
                </c:pt>
                <c:pt idx="5154">
                  <c:v>0.80358534684333593</c:v>
                </c:pt>
                <c:pt idx="5155">
                  <c:v>0.80374123148869836</c:v>
                </c:pt>
                <c:pt idx="5156">
                  <c:v>0.80389711613406079</c:v>
                </c:pt>
                <c:pt idx="5157">
                  <c:v>0.80405300077942321</c:v>
                </c:pt>
                <c:pt idx="5158">
                  <c:v>0.80420888542478564</c:v>
                </c:pt>
                <c:pt idx="5159">
                  <c:v>0.80436477007014806</c:v>
                </c:pt>
                <c:pt idx="5160">
                  <c:v>0.80452065471551049</c:v>
                </c:pt>
                <c:pt idx="5161">
                  <c:v>0.80467653936087291</c:v>
                </c:pt>
                <c:pt idx="5162">
                  <c:v>0.80483242400623534</c:v>
                </c:pt>
                <c:pt idx="5163">
                  <c:v>0.80498830865159787</c:v>
                </c:pt>
                <c:pt idx="5164">
                  <c:v>0.8051441932969603</c:v>
                </c:pt>
                <c:pt idx="5165">
                  <c:v>0.80530007794232272</c:v>
                </c:pt>
                <c:pt idx="5166">
                  <c:v>0.80545596258768515</c:v>
                </c:pt>
                <c:pt idx="5167">
                  <c:v>0.80561184723304757</c:v>
                </c:pt>
                <c:pt idx="5168">
                  <c:v>0.80576773187841</c:v>
                </c:pt>
                <c:pt idx="5169">
                  <c:v>0.80592361652377242</c:v>
                </c:pt>
                <c:pt idx="5170">
                  <c:v>0.80607950116913485</c:v>
                </c:pt>
                <c:pt idx="5171">
                  <c:v>0.80623538581449727</c:v>
                </c:pt>
                <c:pt idx="5172">
                  <c:v>0.8063912704598597</c:v>
                </c:pt>
                <c:pt idx="5173">
                  <c:v>0.80654715510522212</c:v>
                </c:pt>
                <c:pt idx="5174">
                  <c:v>0.80670303975058455</c:v>
                </c:pt>
                <c:pt idx="5175">
                  <c:v>0.80685892439594697</c:v>
                </c:pt>
                <c:pt idx="5176">
                  <c:v>0.8070148090413094</c:v>
                </c:pt>
                <c:pt idx="5177">
                  <c:v>0.80717069368667183</c:v>
                </c:pt>
                <c:pt idx="5178">
                  <c:v>0.80732657833203425</c:v>
                </c:pt>
                <c:pt idx="5179">
                  <c:v>0.80748246297739668</c:v>
                </c:pt>
                <c:pt idx="5180">
                  <c:v>0.80763834762275921</c:v>
                </c:pt>
                <c:pt idx="5181">
                  <c:v>0.80779423226812164</c:v>
                </c:pt>
                <c:pt idx="5182">
                  <c:v>0.80795011691348406</c:v>
                </c:pt>
                <c:pt idx="5183">
                  <c:v>0.80810600155884649</c:v>
                </c:pt>
                <c:pt idx="5184">
                  <c:v>0.80826188620420891</c:v>
                </c:pt>
                <c:pt idx="5185">
                  <c:v>0.80841777084957134</c:v>
                </c:pt>
                <c:pt idx="5186">
                  <c:v>0.80857365549493376</c:v>
                </c:pt>
                <c:pt idx="5187">
                  <c:v>0.80872954014029619</c:v>
                </c:pt>
                <c:pt idx="5188">
                  <c:v>0.80888542478565861</c:v>
                </c:pt>
                <c:pt idx="5189">
                  <c:v>0.80904130943102104</c:v>
                </c:pt>
                <c:pt idx="5190">
                  <c:v>0.80919719407638346</c:v>
                </c:pt>
                <c:pt idx="5191">
                  <c:v>0.80935307872174589</c:v>
                </c:pt>
                <c:pt idx="5192">
                  <c:v>0.80950896336710831</c:v>
                </c:pt>
                <c:pt idx="5193">
                  <c:v>0.80966484801247074</c:v>
                </c:pt>
                <c:pt idx="5194">
                  <c:v>0.80982073265783316</c:v>
                </c:pt>
                <c:pt idx="5195">
                  <c:v>0.80997661730319559</c:v>
                </c:pt>
                <c:pt idx="5196">
                  <c:v>0.81013250194855801</c:v>
                </c:pt>
                <c:pt idx="5197">
                  <c:v>0.81028838659392055</c:v>
                </c:pt>
                <c:pt idx="5198">
                  <c:v>0.81044427123928298</c:v>
                </c:pt>
                <c:pt idx="5199">
                  <c:v>0.8106001558846454</c:v>
                </c:pt>
                <c:pt idx="5200">
                  <c:v>0.81075604053000783</c:v>
                </c:pt>
                <c:pt idx="5201">
                  <c:v>0.81091192517537025</c:v>
                </c:pt>
                <c:pt idx="5202">
                  <c:v>0.81106780982073268</c:v>
                </c:pt>
                <c:pt idx="5203">
                  <c:v>0.8112236944660951</c:v>
                </c:pt>
                <c:pt idx="5204">
                  <c:v>0.81137957911145753</c:v>
                </c:pt>
                <c:pt idx="5205">
                  <c:v>0.81153546375681995</c:v>
                </c:pt>
                <c:pt idx="5206">
                  <c:v>0.81169134840218238</c:v>
                </c:pt>
                <c:pt idx="5207">
                  <c:v>0.8118472330475448</c:v>
                </c:pt>
                <c:pt idx="5208">
                  <c:v>0.81200311769290723</c:v>
                </c:pt>
                <c:pt idx="5209">
                  <c:v>0.81215900233826965</c:v>
                </c:pt>
                <c:pt idx="5210">
                  <c:v>0.81231488698363208</c:v>
                </c:pt>
                <c:pt idx="5211">
                  <c:v>0.8124707716289945</c:v>
                </c:pt>
                <c:pt idx="5212">
                  <c:v>0.81262665627435693</c:v>
                </c:pt>
                <c:pt idx="5213">
                  <c:v>0.81278254091971935</c:v>
                </c:pt>
                <c:pt idx="5214">
                  <c:v>0.81293842556508189</c:v>
                </c:pt>
                <c:pt idx="5215">
                  <c:v>0.81309431021044432</c:v>
                </c:pt>
                <c:pt idx="5216">
                  <c:v>0.81325019485580674</c:v>
                </c:pt>
                <c:pt idx="5217">
                  <c:v>0.81340607950116917</c:v>
                </c:pt>
                <c:pt idx="5218">
                  <c:v>0.81356196414653159</c:v>
                </c:pt>
                <c:pt idx="5219">
                  <c:v>0.81371784879189402</c:v>
                </c:pt>
                <c:pt idx="5220">
                  <c:v>0.81387373343725644</c:v>
                </c:pt>
                <c:pt idx="5221">
                  <c:v>0.81402961808261887</c:v>
                </c:pt>
                <c:pt idx="5222">
                  <c:v>0.81418550272798129</c:v>
                </c:pt>
                <c:pt idx="5223">
                  <c:v>0.81434138737334372</c:v>
                </c:pt>
                <c:pt idx="5224">
                  <c:v>0.81449727201870614</c:v>
                </c:pt>
                <c:pt idx="5225">
                  <c:v>0.81465315666406857</c:v>
                </c:pt>
                <c:pt idx="5226">
                  <c:v>0.81480904130943099</c:v>
                </c:pt>
                <c:pt idx="5227">
                  <c:v>0.81496492595479342</c:v>
                </c:pt>
                <c:pt idx="5228">
                  <c:v>0.81512081060015584</c:v>
                </c:pt>
                <c:pt idx="5229">
                  <c:v>0.81527669524551827</c:v>
                </c:pt>
                <c:pt idx="5230">
                  <c:v>0.81543257989088069</c:v>
                </c:pt>
                <c:pt idx="5231">
                  <c:v>0.81558846453624323</c:v>
                </c:pt>
                <c:pt idx="5232">
                  <c:v>0.81574434918160565</c:v>
                </c:pt>
                <c:pt idx="5233">
                  <c:v>0.81590023382696808</c:v>
                </c:pt>
                <c:pt idx="5234">
                  <c:v>0.81605611847233051</c:v>
                </c:pt>
                <c:pt idx="5235">
                  <c:v>0.81621200311769293</c:v>
                </c:pt>
                <c:pt idx="5236">
                  <c:v>0.81636788776305536</c:v>
                </c:pt>
                <c:pt idx="5237">
                  <c:v>0.81652377240841778</c:v>
                </c:pt>
                <c:pt idx="5238">
                  <c:v>0.81667965705378021</c:v>
                </c:pt>
                <c:pt idx="5239">
                  <c:v>0.81683554169914263</c:v>
                </c:pt>
                <c:pt idx="5240">
                  <c:v>0.81699142634450506</c:v>
                </c:pt>
                <c:pt idx="5241">
                  <c:v>0.81714731098986748</c:v>
                </c:pt>
                <c:pt idx="5242">
                  <c:v>0.81730319563522991</c:v>
                </c:pt>
                <c:pt idx="5243">
                  <c:v>0.81745908028059233</c:v>
                </c:pt>
                <c:pt idx="5244">
                  <c:v>0.81761496492595476</c:v>
                </c:pt>
                <c:pt idx="5245">
                  <c:v>0.81777084957131718</c:v>
                </c:pt>
                <c:pt idx="5246">
                  <c:v>0.81792673421667961</c:v>
                </c:pt>
                <c:pt idx="5247">
                  <c:v>0.81808261886204214</c:v>
                </c:pt>
                <c:pt idx="5248">
                  <c:v>0.81823850350740457</c:v>
                </c:pt>
                <c:pt idx="5249">
                  <c:v>0.81839438815276699</c:v>
                </c:pt>
                <c:pt idx="5250">
                  <c:v>0.81855027279812942</c:v>
                </c:pt>
                <c:pt idx="5251">
                  <c:v>0.81870615744349184</c:v>
                </c:pt>
                <c:pt idx="5252">
                  <c:v>0.81886204208885427</c:v>
                </c:pt>
                <c:pt idx="5253">
                  <c:v>0.81901792673421669</c:v>
                </c:pt>
                <c:pt idx="5254">
                  <c:v>0.81917381137957912</c:v>
                </c:pt>
                <c:pt idx="5255">
                  <c:v>0.81932969602494155</c:v>
                </c:pt>
                <c:pt idx="5256">
                  <c:v>0.81948558067030397</c:v>
                </c:pt>
                <c:pt idx="5257">
                  <c:v>0.8196414653156664</c:v>
                </c:pt>
                <c:pt idx="5258">
                  <c:v>0.81979734996102882</c:v>
                </c:pt>
                <c:pt idx="5259">
                  <c:v>0.81995323460639125</c:v>
                </c:pt>
                <c:pt idx="5260">
                  <c:v>0.82010911925175367</c:v>
                </c:pt>
                <c:pt idx="5261">
                  <c:v>0.8202650038971161</c:v>
                </c:pt>
                <c:pt idx="5262">
                  <c:v>0.82042088854247852</c:v>
                </c:pt>
                <c:pt idx="5263">
                  <c:v>0.82057677318784095</c:v>
                </c:pt>
                <c:pt idx="5264">
                  <c:v>0.82073265783320348</c:v>
                </c:pt>
                <c:pt idx="5265">
                  <c:v>0.82088854247856591</c:v>
                </c:pt>
                <c:pt idx="5266">
                  <c:v>0.82104442712392833</c:v>
                </c:pt>
                <c:pt idx="5267">
                  <c:v>0.82120031176929076</c:v>
                </c:pt>
                <c:pt idx="5268">
                  <c:v>0.82135619641465318</c:v>
                </c:pt>
                <c:pt idx="5269">
                  <c:v>0.82151208106001561</c:v>
                </c:pt>
                <c:pt idx="5270">
                  <c:v>0.82166796570537803</c:v>
                </c:pt>
                <c:pt idx="5271">
                  <c:v>0.82182385035074046</c:v>
                </c:pt>
                <c:pt idx="5272">
                  <c:v>0.82197973499610288</c:v>
                </c:pt>
                <c:pt idx="5273">
                  <c:v>0.82213561964146531</c:v>
                </c:pt>
                <c:pt idx="5274">
                  <c:v>0.82229150428682773</c:v>
                </c:pt>
                <c:pt idx="5275">
                  <c:v>0.82244738893219016</c:v>
                </c:pt>
                <c:pt idx="5276">
                  <c:v>0.82260327357755259</c:v>
                </c:pt>
                <c:pt idx="5277">
                  <c:v>0.82275915822291501</c:v>
                </c:pt>
                <c:pt idx="5278">
                  <c:v>0.82291504286827744</c:v>
                </c:pt>
                <c:pt idx="5279">
                  <c:v>0.82307092751363986</c:v>
                </c:pt>
                <c:pt idx="5280">
                  <c:v>0.82322681215900229</c:v>
                </c:pt>
                <c:pt idx="5281">
                  <c:v>0.82338269680436482</c:v>
                </c:pt>
                <c:pt idx="5282">
                  <c:v>0.82353858144972725</c:v>
                </c:pt>
                <c:pt idx="5283">
                  <c:v>0.82369446609508967</c:v>
                </c:pt>
                <c:pt idx="5284">
                  <c:v>0.8238503507404521</c:v>
                </c:pt>
                <c:pt idx="5285">
                  <c:v>0.82400623538581452</c:v>
                </c:pt>
                <c:pt idx="5286">
                  <c:v>0.82416212003117695</c:v>
                </c:pt>
                <c:pt idx="5287">
                  <c:v>0.82431800467653937</c:v>
                </c:pt>
                <c:pt idx="5288">
                  <c:v>0.8244738893219018</c:v>
                </c:pt>
                <c:pt idx="5289">
                  <c:v>0.82462977396726422</c:v>
                </c:pt>
                <c:pt idx="5290">
                  <c:v>0.82478565861262665</c:v>
                </c:pt>
                <c:pt idx="5291">
                  <c:v>0.82494154325798907</c:v>
                </c:pt>
                <c:pt idx="5292">
                  <c:v>0.8250974279033515</c:v>
                </c:pt>
                <c:pt idx="5293">
                  <c:v>0.82525331254871392</c:v>
                </c:pt>
                <c:pt idx="5294">
                  <c:v>0.82540919719407635</c:v>
                </c:pt>
                <c:pt idx="5295">
                  <c:v>0.82556508183943877</c:v>
                </c:pt>
                <c:pt idx="5296">
                  <c:v>0.8257209664848012</c:v>
                </c:pt>
                <c:pt idx="5297">
                  <c:v>0.82587685113016363</c:v>
                </c:pt>
                <c:pt idx="5298">
                  <c:v>0.82603273577552616</c:v>
                </c:pt>
                <c:pt idx="5299">
                  <c:v>0.82618862042088859</c:v>
                </c:pt>
                <c:pt idx="5300">
                  <c:v>0.82634450506625101</c:v>
                </c:pt>
                <c:pt idx="5301">
                  <c:v>0.82650038971161344</c:v>
                </c:pt>
                <c:pt idx="5302">
                  <c:v>0.82665627435697586</c:v>
                </c:pt>
                <c:pt idx="5303">
                  <c:v>0.82681215900233829</c:v>
                </c:pt>
                <c:pt idx="5304">
                  <c:v>0.82696804364770071</c:v>
                </c:pt>
                <c:pt idx="5305">
                  <c:v>0.82712392829306314</c:v>
                </c:pt>
                <c:pt idx="5306">
                  <c:v>0.82727981293842556</c:v>
                </c:pt>
                <c:pt idx="5307">
                  <c:v>0.82743569758378799</c:v>
                </c:pt>
                <c:pt idx="5308">
                  <c:v>0.82759158222915041</c:v>
                </c:pt>
                <c:pt idx="5309">
                  <c:v>0.82774746687451284</c:v>
                </c:pt>
                <c:pt idx="5310">
                  <c:v>0.82790335151987526</c:v>
                </c:pt>
                <c:pt idx="5311">
                  <c:v>0.82805923616523769</c:v>
                </c:pt>
                <c:pt idx="5312">
                  <c:v>0.82821512081060011</c:v>
                </c:pt>
                <c:pt idx="5313">
                  <c:v>0.82837100545596254</c:v>
                </c:pt>
                <c:pt idx="5314">
                  <c:v>0.82852689010132496</c:v>
                </c:pt>
                <c:pt idx="5315">
                  <c:v>0.8286827747466875</c:v>
                </c:pt>
                <c:pt idx="5316">
                  <c:v>0.82883865939204993</c:v>
                </c:pt>
                <c:pt idx="5317">
                  <c:v>0.82899454403741235</c:v>
                </c:pt>
                <c:pt idx="5318">
                  <c:v>0.82915042868277478</c:v>
                </c:pt>
                <c:pt idx="5319">
                  <c:v>0.8293063133281372</c:v>
                </c:pt>
                <c:pt idx="5320">
                  <c:v>0.82946219797349963</c:v>
                </c:pt>
                <c:pt idx="5321">
                  <c:v>0.82961808261886205</c:v>
                </c:pt>
                <c:pt idx="5322">
                  <c:v>0.82977396726422448</c:v>
                </c:pt>
                <c:pt idx="5323">
                  <c:v>0.8299298519095869</c:v>
                </c:pt>
                <c:pt idx="5324">
                  <c:v>0.83008573655494933</c:v>
                </c:pt>
                <c:pt idx="5325">
                  <c:v>0.83024162120031175</c:v>
                </c:pt>
                <c:pt idx="5326">
                  <c:v>0.83039750584567418</c:v>
                </c:pt>
                <c:pt idx="5327">
                  <c:v>0.8305533904910366</c:v>
                </c:pt>
                <c:pt idx="5328">
                  <c:v>0.83070927513639903</c:v>
                </c:pt>
                <c:pt idx="5329">
                  <c:v>0.83086515978176145</c:v>
                </c:pt>
                <c:pt idx="5330">
                  <c:v>0.83102104442712388</c:v>
                </c:pt>
                <c:pt idx="5331">
                  <c:v>0.83117692907248641</c:v>
                </c:pt>
                <c:pt idx="5332">
                  <c:v>0.83133281371784884</c:v>
                </c:pt>
                <c:pt idx="5333">
                  <c:v>0.83148869836321126</c:v>
                </c:pt>
                <c:pt idx="5334">
                  <c:v>0.83164458300857369</c:v>
                </c:pt>
                <c:pt idx="5335">
                  <c:v>0.83180046765393612</c:v>
                </c:pt>
                <c:pt idx="5336">
                  <c:v>0.83195635229929854</c:v>
                </c:pt>
                <c:pt idx="5337">
                  <c:v>0.83211223694466097</c:v>
                </c:pt>
                <c:pt idx="5338">
                  <c:v>0.83226812159002339</c:v>
                </c:pt>
                <c:pt idx="5339">
                  <c:v>0.83242400623538582</c:v>
                </c:pt>
                <c:pt idx="5340">
                  <c:v>0.83257989088074824</c:v>
                </c:pt>
                <c:pt idx="5341">
                  <c:v>0.83273577552611067</c:v>
                </c:pt>
                <c:pt idx="5342">
                  <c:v>0.83289166017147309</c:v>
                </c:pt>
                <c:pt idx="5343">
                  <c:v>0.83304754481683552</c:v>
                </c:pt>
                <c:pt idx="5344">
                  <c:v>0.83320342946219794</c:v>
                </c:pt>
                <c:pt idx="5345">
                  <c:v>0.83335931410756037</c:v>
                </c:pt>
                <c:pt idx="5346">
                  <c:v>0.83351519875292279</c:v>
                </c:pt>
                <c:pt idx="5347">
                  <c:v>0.83367108339828522</c:v>
                </c:pt>
                <c:pt idx="5348">
                  <c:v>0.83382696804364775</c:v>
                </c:pt>
                <c:pt idx="5349">
                  <c:v>0.83398285268901018</c:v>
                </c:pt>
                <c:pt idx="5350">
                  <c:v>0.8341387373343726</c:v>
                </c:pt>
                <c:pt idx="5351">
                  <c:v>0.83429462197973503</c:v>
                </c:pt>
                <c:pt idx="5352">
                  <c:v>0.83445050662509745</c:v>
                </c:pt>
                <c:pt idx="5353">
                  <c:v>0.83460639127045988</c:v>
                </c:pt>
                <c:pt idx="5354">
                  <c:v>0.8347622759158223</c:v>
                </c:pt>
                <c:pt idx="5355">
                  <c:v>0.83491816056118473</c:v>
                </c:pt>
                <c:pt idx="5356">
                  <c:v>0.83507404520654716</c:v>
                </c:pt>
                <c:pt idx="5357">
                  <c:v>0.83522992985190958</c:v>
                </c:pt>
                <c:pt idx="5358">
                  <c:v>0.83538581449727201</c:v>
                </c:pt>
                <c:pt idx="5359">
                  <c:v>0.83554169914263443</c:v>
                </c:pt>
                <c:pt idx="5360">
                  <c:v>0.83569758378799686</c:v>
                </c:pt>
                <c:pt idx="5361">
                  <c:v>0.83585346843335928</c:v>
                </c:pt>
                <c:pt idx="5362">
                  <c:v>0.83600935307872171</c:v>
                </c:pt>
                <c:pt idx="5363">
                  <c:v>0.83616523772408413</c:v>
                </c:pt>
                <c:pt idx="5364">
                  <c:v>0.83632112236944656</c:v>
                </c:pt>
                <c:pt idx="5365">
                  <c:v>0.83647700701480909</c:v>
                </c:pt>
                <c:pt idx="5366">
                  <c:v>0.83663289166017152</c:v>
                </c:pt>
                <c:pt idx="5367">
                  <c:v>0.83678877630553394</c:v>
                </c:pt>
                <c:pt idx="5368">
                  <c:v>0.83694466095089637</c:v>
                </c:pt>
                <c:pt idx="5369">
                  <c:v>0.83710054559625879</c:v>
                </c:pt>
                <c:pt idx="5370">
                  <c:v>0.83725643024162122</c:v>
                </c:pt>
                <c:pt idx="5371">
                  <c:v>0.83741231488698364</c:v>
                </c:pt>
                <c:pt idx="5372">
                  <c:v>0.83756819953234607</c:v>
                </c:pt>
                <c:pt idx="5373">
                  <c:v>0.83772408417770849</c:v>
                </c:pt>
                <c:pt idx="5374">
                  <c:v>0.83787996882307092</c:v>
                </c:pt>
                <c:pt idx="5375">
                  <c:v>0.83803585346843334</c:v>
                </c:pt>
                <c:pt idx="5376">
                  <c:v>0.83819173811379577</c:v>
                </c:pt>
                <c:pt idx="5377">
                  <c:v>0.8383476227591582</c:v>
                </c:pt>
                <c:pt idx="5378">
                  <c:v>0.83850350740452062</c:v>
                </c:pt>
                <c:pt idx="5379">
                  <c:v>0.83865939204988305</c:v>
                </c:pt>
                <c:pt idx="5380">
                  <c:v>0.83881527669524547</c:v>
                </c:pt>
                <c:pt idx="5381">
                  <c:v>0.8389711613406079</c:v>
                </c:pt>
                <c:pt idx="5382">
                  <c:v>0.83912704598597043</c:v>
                </c:pt>
                <c:pt idx="5383">
                  <c:v>0.83928293063133286</c:v>
                </c:pt>
                <c:pt idx="5384">
                  <c:v>0.83943881527669528</c:v>
                </c:pt>
                <c:pt idx="5385">
                  <c:v>0.83959469992205771</c:v>
                </c:pt>
                <c:pt idx="5386">
                  <c:v>0.83975058456742013</c:v>
                </c:pt>
                <c:pt idx="5387">
                  <c:v>0.83990646921278256</c:v>
                </c:pt>
                <c:pt idx="5388">
                  <c:v>0.84006235385814498</c:v>
                </c:pt>
                <c:pt idx="5389">
                  <c:v>0.84021823850350741</c:v>
                </c:pt>
                <c:pt idx="5390">
                  <c:v>0.84037412314886983</c:v>
                </c:pt>
                <c:pt idx="5391">
                  <c:v>0.84053000779423226</c:v>
                </c:pt>
                <c:pt idx="5392">
                  <c:v>0.84068589243959468</c:v>
                </c:pt>
                <c:pt idx="5393">
                  <c:v>0.84084177708495711</c:v>
                </c:pt>
                <c:pt idx="5394">
                  <c:v>0.84099766173031953</c:v>
                </c:pt>
                <c:pt idx="5395">
                  <c:v>0.84115354637568196</c:v>
                </c:pt>
                <c:pt idx="5396">
                  <c:v>0.84130943102104438</c:v>
                </c:pt>
                <c:pt idx="5397">
                  <c:v>0.84146531566640681</c:v>
                </c:pt>
                <c:pt idx="5398">
                  <c:v>0.84162120031176924</c:v>
                </c:pt>
                <c:pt idx="5399">
                  <c:v>0.84177708495713177</c:v>
                </c:pt>
                <c:pt idx="5400">
                  <c:v>0.8419329696024942</c:v>
                </c:pt>
                <c:pt idx="5401">
                  <c:v>0.84208885424785662</c:v>
                </c:pt>
                <c:pt idx="5402">
                  <c:v>0.84224473889321905</c:v>
                </c:pt>
                <c:pt idx="5403">
                  <c:v>0.84240062353858147</c:v>
                </c:pt>
                <c:pt idx="5404">
                  <c:v>0.8425565081839439</c:v>
                </c:pt>
                <c:pt idx="5405">
                  <c:v>0.84271239282930632</c:v>
                </c:pt>
                <c:pt idx="5406">
                  <c:v>0.84286827747466875</c:v>
                </c:pt>
                <c:pt idx="5407">
                  <c:v>0.84302416212003117</c:v>
                </c:pt>
                <c:pt idx="5408">
                  <c:v>0.8431800467653936</c:v>
                </c:pt>
                <c:pt idx="5409">
                  <c:v>0.84333593141075602</c:v>
                </c:pt>
                <c:pt idx="5410">
                  <c:v>0.84349181605611845</c:v>
                </c:pt>
                <c:pt idx="5411">
                  <c:v>0.84364770070148087</c:v>
                </c:pt>
                <c:pt idx="5412">
                  <c:v>0.8438035853468433</c:v>
                </c:pt>
                <c:pt idx="5413">
                  <c:v>0.84395946999220572</c:v>
                </c:pt>
                <c:pt idx="5414">
                  <c:v>0.84411535463756815</c:v>
                </c:pt>
                <c:pt idx="5415">
                  <c:v>0.84427123928293069</c:v>
                </c:pt>
                <c:pt idx="5416">
                  <c:v>0.84442712392829311</c:v>
                </c:pt>
                <c:pt idx="5417">
                  <c:v>0.84458300857365554</c:v>
                </c:pt>
                <c:pt idx="5418">
                  <c:v>0.84473889321901796</c:v>
                </c:pt>
                <c:pt idx="5419">
                  <c:v>0.84489477786438039</c:v>
                </c:pt>
                <c:pt idx="5420">
                  <c:v>0.84505066250974281</c:v>
                </c:pt>
                <c:pt idx="5421">
                  <c:v>0.84520654715510524</c:v>
                </c:pt>
                <c:pt idx="5422">
                  <c:v>0.84536243180046766</c:v>
                </c:pt>
                <c:pt idx="5423">
                  <c:v>0.84551831644583009</c:v>
                </c:pt>
                <c:pt idx="5424">
                  <c:v>0.84567420109119251</c:v>
                </c:pt>
                <c:pt idx="5425">
                  <c:v>0.84583008573655494</c:v>
                </c:pt>
                <c:pt idx="5426">
                  <c:v>0.84598597038191736</c:v>
                </c:pt>
                <c:pt idx="5427">
                  <c:v>0.84614185502727979</c:v>
                </c:pt>
                <c:pt idx="5428">
                  <c:v>0.84629773967264221</c:v>
                </c:pt>
                <c:pt idx="5429">
                  <c:v>0.84645362431800464</c:v>
                </c:pt>
                <c:pt idx="5430">
                  <c:v>0.84660950896336706</c:v>
                </c:pt>
                <c:pt idx="5431">
                  <c:v>0.84676539360872949</c:v>
                </c:pt>
                <c:pt idx="5432">
                  <c:v>0.84692127825409202</c:v>
                </c:pt>
                <c:pt idx="5433">
                  <c:v>0.84707716289945445</c:v>
                </c:pt>
                <c:pt idx="5434">
                  <c:v>0.84723304754481688</c:v>
                </c:pt>
                <c:pt idx="5435">
                  <c:v>0.8473889321901793</c:v>
                </c:pt>
                <c:pt idx="5436">
                  <c:v>0.84754481683554173</c:v>
                </c:pt>
                <c:pt idx="5437">
                  <c:v>0.84770070148090415</c:v>
                </c:pt>
                <c:pt idx="5438">
                  <c:v>0.84785658612626658</c:v>
                </c:pt>
                <c:pt idx="5439">
                  <c:v>0.848012470771629</c:v>
                </c:pt>
                <c:pt idx="5440">
                  <c:v>0.84816835541699143</c:v>
                </c:pt>
                <c:pt idx="5441">
                  <c:v>0.84832424006235385</c:v>
                </c:pt>
                <c:pt idx="5442">
                  <c:v>0.84848012470771628</c:v>
                </c:pt>
                <c:pt idx="5443">
                  <c:v>0.8486360093530787</c:v>
                </c:pt>
                <c:pt idx="5444">
                  <c:v>0.84879189399844113</c:v>
                </c:pt>
                <c:pt idx="5445">
                  <c:v>0.84894777864380355</c:v>
                </c:pt>
                <c:pt idx="5446">
                  <c:v>0.84910366328916598</c:v>
                </c:pt>
                <c:pt idx="5447">
                  <c:v>0.8492595479345284</c:v>
                </c:pt>
                <c:pt idx="5448">
                  <c:v>0.84941543257989083</c:v>
                </c:pt>
                <c:pt idx="5449">
                  <c:v>0.84957131722525336</c:v>
                </c:pt>
                <c:pt idx="5450">
                  <c:v>0.84972720187061579</c:v>
                </c:pt>
                <c:pt idx="5451">
                  <c:v>0.84988308651597821</c:v>
                </c:pt>
                <c:pt idx="5452">
                  <c:v>0.85003897116134064</c:v>
                </c:pt>
                <c:pt idx="5453">
                  <c:v>0.85019485580670306</c:v>
                </c:pt>
                <c:pt idx="5454">
                  <c:v>0.85035074045206549</c:v>
                </c:pt>
                <c:pt idx="5455">
                  <c:v>0.85050662509742792</c:v>
                </c:pt>
                <c:pt idx="5456">
                  <c:v>0.85066250974279034</c:v>
                </c:pt>
                <c:pt idx="5457">
                  <c:v>0.85081839438815277</c:v>
                </c:pt>
                <c:pt idx="5458">
                  <c:v>0.85097427903351519</c:v>
                </c:pt>
                <c:pt idx="5459">
                  <c:v>0.85113016367887762</c:v>
                </c:pt>
                <c:pt idx="5460">
                  <c:v>0.85128604832424004</c:v>
                </c:pt>
                <c:pt idx="5461">
                  <c:v>0.85144193296960247</c:v>
                </c:pt>
                <c:pt idx="5462">
                  <c:v>0.85159781761496489</c:v>
                </c:pt>
                <c:pt idx="5463">
                  <c:v>0.85175370226032732</c:v>
                </c:pt>
                <c:pt idx="5464">
                  <c:v>0.85190958690568974</c:v>
                </c:pt>
                <c:pt idx="5465">
                  <c:v>0.85206547155105217</c:v>
                </c:pt>
                <c:pt idx="5466">
                  <c:v>0.8522213561964147</c:v>
                </c:pt>
                <c:pt idx="5467">
                  <c:v>0.85237724084177713</c:v>
                </c:pt>
                <c:pt idx="5468">
                  <c:v>0.85253312548713955</c:v>
                </c:pt>
                <c:pt idx="5469">
                  <c:v>0.85268901013250198</c:v>
                </c:pt>
                <c:pt idx="5470">
                  <c:v>0.8528448947778644</c:v>
                </c:pt>
                <c:pt idx="5471">
                  <c:v>0.85300077942322683</c:v>
                </c:pt>
                <c:pt idx="5472">
                  <c:v>0.85315666406858925</c:v>
                </c:pt>
                <c:pt idx="5473">
                  <c:v>0.85331254871395168</c:v>
                </c:pt>
                <c:pt idx="5474">
                  <c:v>0.8534684333593141</c:v>
                </c:pt>
                <c:pt idx="5475">
                  <c:v>0.85362431800467653</c:v>
                </c:pt>
                <c:pt idx="5476">
                  <c:v>0.85378020265003896</c:v>
                </c:pt>
                <c:pt idx="5477">
                  <c:v>0.85393608729540138</c:v>
                </c:pt>
                <c:pt idx="5478">
                  <c:v>0.85409197194076381</c:v>
                </c:pt>
                <c:pt idx="5479">
                  <c:v>0.85424785658612623</c:v>
                </c:pt>
                <c:pt idx="5480">
                  <c:v>0.85440374123148866</c:v>
                </c:pt>
                <c:pt idx="5481">
                  <c:v>0.85455962587685108</c:v>
                </c:pt>
                <c:pt idx="5482">
                  <c:v>0.85471551052221362</c:v>
                </c:pt>
                <c:pt idx="5483">
                  <c:v>0.85487139516757604</c:v>
                </c:pt>
                <c:pt idx="5484">
                  <c:v>0.85502727981293847</c:v>
                </c:pt>
                <c:pt idx="5485">
                  <c:v>0.85518316445830089</c:v>
                </c:pt>
                <c:pt idx="5486">
                  <c:v>0.85533904910366332</c:v>
                </c:pt>
                <c:pt idx="5487">
                  <c:v>0.85549493374902574</c:v>
                </c:pt>
                <c:pt idx="5488">
                  <c:v>0.85565081839438817</c:v>
                </c:pt>
                <c:pt idx="5489">
                  <c:v>0.85580670303975059</c:v>
                </c:pt>
                <c:pt idx="5490">
                  <c:v>0.85596258768511302</c:v>
                </c:pt>
                <c:pt idx="5491">
                  <c:v>0.85611847233047544</c:v>
                </c:pt>
                <c:pt idx="5492">
                  <c:v>0.85627435697583787</c:v>
                </c:pt>
                <c:pt idx="5493">
                  <c:v>0.85643024162120029</c:v>
                </c:pt>
                <c:pt idx="5494">
                  <c:v>0.85658612626656272</c:v>
                </c:pt>
                <c:pt idx="5495">
                  <c:v>0.85674201091192514</c:v>
                </c:pt>
                <c:pt idx="5496">
                  <c:v>0.85689789555728757</c:v>
                </c:pt>
                <c:pt idx="5497">
                  <c:v>0.85705378020265</c:v>
                </c:pt>
                <c:pt idx="5498">
                  <c:v>0.85720966484801242</c:v>
                </c:pt>
                <c:pt idx="5499">
                  <c:v>0.85736554949337496</c:v>
                </c:pt>
                <c:pt idx="5500">
                  <c:v>0.85752143413873738</c:v>
                </c:pt>
                <c:pt idx="5501">
                  <c:v>0.85767731878409981</c:v>
                </c:pt>
                <c:pt idx="5502">
                  <c:v>0.85783320342946223</c:v>
                </c:pt>
                <c:pt idx="5503">
                  <c:v>0.85798908807482466</c:v>
                </c:pt>
                <c:pt idx="5504">
                  <c:v>0.85814497272018708</c:v>
                </c:pt>
                <c:pt idx="5505">
                  <c:v>0.85830085736554951</c:v>
                </c:pt>
                <c:pt idx="5506">
                  <c:v>0.85845674201091193</c:v>
                </c:pt>
                <c:pt idx="5507">
                  <c:v>0.85861262665627436</c:v>
                </c:pt>
                <c:pt idx="5508">
                  <c:v>0.85876851130163678</c:v>
                </c:pt>
                <c:pt idx="5509">
                  <c:v>0.85892439594699921</c:v>
                </c:pt>
                <c:pt idx="5510">
                  <c:v>0.85908028059236163</c:v>
                </c:pt>
                <c:pt idx="5511">
                  <c:v>0.85923616523772406</c:v>
                </c:pt>
                <c:pt idx="5512">
                  <c:v>0.85939204988308648</c:v>
                </c:pt>
                <c:pt idx="5513">
                  <c:v>0.85954793452844891</c:v>
                </c:pt>
                <c:pt idx="5514">
                  <c:v>0.85970381917381133</c:v>
                </c:pt>
                <c:pt idx="5515">
                  <c:v>0.85985970381917376</c:v>
                </c:pt>
                <c:pt idx="5516">
                  <c:v>0.8600155884645363</c:v>
                </c:pt>
                <c:pt idx="5517">
                  <c:v>0.86017147310989872</c:v>
                </c:pt>
                <c:pt idx="5518">
                  <c:v>0.86032735775526115</c:v>
                </c:pt>
                <c:pt idx="5519">
                  <c:v>0.86048324240062357</c:v>
                </c:pt>
                <c:pt idx="5520">
                  <c:v>0.860639127045986</c:v>
                </c:pt>
                <c:pt idx="5521">
                  <c:v>0.86079501169134842</c:v>
                </c:pt>
                <c:pt idx="5522">
                  <c:v>0.86095089633671085</c:v>
                </c:pt>
                <c:pt idx="5523">
                  <c:v>0.86110678098207327</c:v>
                </c:pt>
                <c:pt idx="5524">
                  <c:v>0.8612626656274357</c:v>
                </c:pt>
                <c:pt idx="5525">
                  <c:v>0.86141855027279812</c:v>
                </c:pt>
                <c:pt idx="5526">
                  <c:v>0.86157443491816055</c:v>
                </c:pt>
                <c:pt idx="5527">
                  <c:v>0.86173031956352297</c:v>
                </c:pt>
                <c:pt idx="5528">
                  <c:v>0.8618862042088854</c:v>
                </c:pt>
                <c:pt idx="5529">
                  <c:v>0.86204208885424782</c:v>
                </c:pt>
                <c:pt idx="5530">
                  <c:v>0.86219797349961025</c:v>
                </c:pt>
                <c:pt idx="5531">
                  <c:v>0.86235385814497267</c:v>
                </c:pt>
                <c:pt idx="5532">
                  <c:v>0.8625097427903351</c:v>
                </c:pt>
                <c:pt idx="5533">
                  <c:v>0.86266562743569764</c:v>
                </c:pt>
                <c:pt idx="5534">
                  <c:v>0.86282151208106006</c:v>
                </c:pt>
                <c:pt idx="5535">
                  <c:v>0.86297739672642249</c:v>
                </c:pt>
                <c:pt idx="5536">
                  <c:v>0.86313328137178491</c:v>
                </c:pt>
                <c:pt idx="5537">
                  <c:v>0.86328916601714734</c:v>
                </c:pt>
                <c:pt idx="5538">
                  <c:v>0.86344505066250976</c:v>
                </c:pt>
                <c:pt idx="5539">
                  <c:v>0.86360093530787219</c:v>
                </c:pt>
                <c:pt idx="5540">
                  <c:v>0.86375681995323461</c:v>
                </c:pt>
                <c:pt idx="5541">
                  <c:v>0.86391270459859704</c:v>
                </c:pt>
                <c:pt idx="5542">
                  <c:v>0.86406858924395946</c:v>
                </c:pt>
                <c:pt idx="5543">
                  <c:v>0.86422447388932189</c:v>
                </c:pt>
                <c:pt idx="5544">
                  <c:v>0.86438035853468431</c:v>
                </c:pt>
                <c:pt idx="5545">
                  <c:v>0.86453624318004674</c:v>
                </c:pt>
                <c:pt idx="5546">
                  <c:v>0.86469212782540916</c:v>
                </c:pt>
                <c:pt idx="5547">
                  <c:v>0.86484801247077159</c:v>
                </c:pt>
                <c:pt idx="5548">
                  <c:v>0.86500389711613401</c:v>
                </c:pt>
                <c:pt idx="5549">
                  <c:v>0.86515978176149644</c:v>
                </c:pt>
                <c:pt idx="5550">
                  <c:v>0.86531566640685897</c:v>
                </c:pt>
                <c:pt idx="5551">
                  <c:v>0.8654715510522214</c:v>
                </c:pt>
                <c:pt idx="5552">
                  <c:v>0.86562743569758382</c:v>
                </c:pt>
                <c:pt idx="5553">
                  <c:v>0.86578332034294625</c:v>
                </c:pt>
                <c:pt idx="5554">
                  <c:v>0.86593920498830868</c:v>
                </c:pt>
                <c:pt idx="5555">
                  <c:v>0.8660950896336711</c:v>
                </c:pt>
                <c:pt idx="5556">
                  <c:v>0.86625097427903353</c:v>
                </c:pt>
                <c:pt idx="5557">
                  <c:v>0.86640685892439595</c:v>
                </c:pt>
                <c:pt idx="5558">
                  <c:v>0.86656274356975838</c:v>
                </c:pt>
                <c:pt idx="5559">
                  <c:v>0.8667186282151208</c:v>
                </c:pt>
                <c:pt idx="5560">
                  <c:v>0.86687451286048323</c:v>
                </c:pt>
                <c:pt idx="5561">
                  <c:v>0.86703039750584565</c:v>
                </c:pt>
                <c:pt idx="5562">
                  <c:v>0.86718628215120808</c:v>
                </c:pt>
                <c:pt idx="5563">
                  <c:v>0.8673421667965705</c:v>
                </c:pt>
                <c:pt idx="5564">
                  <c:v>0.86749805144193293</c:v>
                </c:pt>
                <c:pt idx="5565">
                  <c:v>0.86765393608729535</c:v>
                </c:pt>
                <c:pt idx="5566">
                  <c:v>0.86780982073265789</c:v>
                </c:pt>
                <c:pt idx="5567">
                  <c:v>0.86796570537802031</c:v>
                </c:pt>
                <c:pt idx="5568">
                  <c:v>0.86812159002338274</c:v>
                </c:pt>
                <c:pt idx="5569">
                  <c:v>0.86827747466874516</c:v>
                </c:pt>
                <c:pt idx="5570">
                  <c:v>0.86843335931410759</c:v>
                </c:pt>
                <c:pt idx="5571">
                  <c:v>0.86858924395947001</c:v>
                </c:pt>
                <c:pt idx="5572">
                  <c:v>0.86874512860483244</c:v>
                </c:pt>
                <c:pt idx="5573">
                  <c:v>0.86890101325019486</c:v>
                </c:pt>
                <c:pt idx="5574">
                  <c:v>0.86905689789555729</c:v>
                </c:pt>
                <c:pt idx="5575">
                  <c:v>0.86921278254091972</c:v>
                </c:pt>
                <c:pt idx="5576">
                  <c:v>0.86936866718628214</c:v>
                </c:pt>
                <c:pt idx="5577">
                  <c:v>0.86952455183164457</c:v>
                </c:pt>
                <c:pt idx="5578">
                  <c:v>0.86968043647700699</c:v>
                </c:pt>
                <c:pt idx="5579">
                  <c:v>0.86983632112236942</c:v>
                </c:pt>
                <c:pt idx="5580">
                  <c:v>0.86999220576773184</c:v>
                </c:pt>
                <c:pt idx="5581">
                  <c:v>0.87014809041309427</c:v>
                </c:pt>
                <c:pt idx="5582">
                  <c:v>0.87030397505845669</c:v>
                </c:pt>
                <c:pt idx="5583">
                  <c:v>0.87045985970381923</c:v>
                </c:pt>
                <c:pt idx="5584">
                  <c:v>0.87061574434918165</c:v>
                </c:pt>
                <c:pt idx="5585">
                  <c:v>0.87077162899454408</c:v>
                </c:pt>
                <c:pt idx="5586">
                  <c:v>0.8709275136399065</c:v>
                </c:pt>
                <c:pt idx="5587">
                  <c:v>0.87108339828526893</c:v>
                </c:pt>
                <c:pt idx="5588">
                  <c:v>0.87123928293063135</c:v>
                </c:pt>
                <c:pt idx="5589">
                  <c:v>0.87139516757599378</c:v>
                </c:pt>
                <c:pt idx="5590">
                  <c:v>0.8715510522213562</c:v>
                </c:pt>
                <c:pt idx="5591">
                  <c:v>0.87170693686671863</c:v>
                </c:pt>
                <c:pt idx="5592">
                  <c:v>0.87186282151208105</c:v>
                </c:pt>
                <c:pt idx="5593">
                  <c:v>0.87201870615744348</c:v>
                </c:pt>
                <c:pt idx="5594">
                  <c:v>0.8721745908028059</c:v>
                </c:pt>
                <c:pt idx="5595">
                  <c:v>0.87233047544816833</c:v>
                </c:pt>
                <c:pt idx="5596">
                  <c:v>0.87248636009353076</c:v>
                </c:pt>
                <c:pt idx="5597">
                  <c:v>0.87264224473889318</c:v>
                </c:pt>
                <c:pt idx="5598">
                  <c:v>0.87279812938425561</c:v>
                </c:pt>
                <c:pt idx="5599">
                  <c:v>0.87295401402961803</c:v>
                </c:pt>
                <c:pt idx="5600">
                  <c:v>0.87310989867498057</c:v>
                </c:pt>
                <c:pt idx="5601">
                  <c:v>0.87326578332034299</c:v>
                </c:pt>
                <c:pt idx="5602">
                  <c:v>0.87342166796570542</c:v>
                </c:pt>
                <c:pt idx="5603">
                  <c:v>0.87357755261106784</c:v>
                </c:pt>
                <c:pt idx="5604">
                  <c:v>0.87373343725643027</c:v>
                </c:pt>
                <c:pt idx="5605">
                  <c:v>0.87388932190179269</c:v>
                </c:pt>
                <c:pt idx="5606">
                  <c:v>0.87404520654715512</c:v>
                </c:pt>
                <c:pt idx="5607">
                  <c:v>0.87420109119251754</c:v>
                </c:pt>
                <c:pt idx="5608">
                  <c:v>0.87435697583787997</c:v>
                </c:pt>
                <c:pt idx="5609">
                  <c:v>0.87451286048324239</c:v>
                </c:pt>
                <c:pt idx="5610">
                  <c:v>0.87466874512860482</c:v>
                </c:pt>
                <c:pt idx="5611">
                  <c:v>0.87482462977396724</c:v>
                </c:pt>
                <c:pt idx="5612">
                  <c:v>0.87498051441932967</c:v>
                </c:pt>
                <c:pt idx="5613">
                  <c:v>0.87513639906469209</c:v>
                </c:pt>
                <c:pt idx="5614">
                  <c:v>0.87529228371005452</c:v>
                </c:pt>
                <c:pt idx="5615">
                  <c:v>0.87544816835541694</c:v>
                </c:pt>
                <c:pt idx="5616">
                  <c:v>0.87560405300077937</c:v>
                </c:pt>
                <c:pt idx="5617">
                  <c:v>0.87575993764614191</c:v>
                </c:pt>
                <c:pt idx="5618">
                  <c:v>0.87591582229150433</c:v>
                </c:pt>
                <c:pt idx="5619">
                  <c:v>0.87607170693686676</c:v>
                </c:pt>
                <c:pt idx="5620">
                  <c:v>0.87622759158222918</c:v>
                </c:pt>
                <c:pt idx="5621">
                  <c:v>0.87638347622759161</c:v>
                </c:pt>
                <c:pt idx="5622">
                  <c:v>0.87653936087295403</c:v>
                </c:pt>
                <c:pt idx="5623">
                  <c:v>0.87669524551831646</c:v>
                </c:pt>
                <c:pt idx="5624">
                  <c:v>0.87685113016367888</c:v>
                </c:pt>
                <c:pt idx="5625">
                  <c:v>0.87700701480904131</c:v>
                </c:pt>
                <c:pt idx="5626">
                  <c:v>0.87716289945440373</c:v>
                </c:pt>
                <c:pt idx="5627">
                  <c:v>0.87731878409976616</c:v>
                </c:pt>
                <c:pt idx="5628">
                  <c:v>0.87747466874512858</c:v>
                </c:pt>
                <c:pt idx="5629">
                  <c:v>0.87763055339049101</c:v>
                </c:pt>
                <c:pt idx="5630">
                  <c:v>0.87778643803585343</c:v>
                </c:pt>
                <c:pt idx="5631">
                  <c:v>0.87794232268121586</c:v>
                </c:pt>
                <c:pt idx="5632">
                  <c:v>0.87809820732657828</c:v>
                </c:pt>
                <c:pt idx="5633">
                  <c:v>0.87825409197194071</c:v>
                </c:pt>
                <c:pt idx="5634">
                  <c:v>0.87840997661730325</c:v>
                </c:pt>
                <c:pt idx="5635">
                  <c:v>0.87856586126266567</c:v>
                </c:pt>
                <c:pt idx="5636">
                  <c:v>0.8787217459080281</c:v>
                </c:pt>
                <c:pt idx="5637">
                  <c:v>0.87887763055339052</c:v>
                </c:pt>
                <c:pt idx="5638">
                  <c:v>0.87903351519875295</c:v>
                </c:pt>
                <c:pt idx="5639">
                  <c:v>0.87918939984411537</c:v>
                </c:pt>
                <c:pt idx="5640">
                  <c:v>0.8793452844894778</c:v>
                </c:pt>
                <c:pt idx="5641">
                  <c:v>0.87950116913484022</c:v>
                </c:pt>
                <c:pt idx="5642">
                  <c:v>0.87965705378020265</c:v>
                </c:pt>
                <c:pt idx="5643">
                  <c:v>0.87981293842556507</c:v>
                </c:pt>
                <c:pt idx="5644">
                  <c:v>0.8799688230709275</c:v>
                </c:pt>
                <c:pt idx="5645">
                  <c:v>0.88012470771628992</c:v>
                </c:pt>
                <c:pt idx="5646">
                  <c:v>0.88028059236165235</c:v>
                </c:pt>
                <c:pt idx="5647">
                  <c:v>0.88043647700701477</c:v>
                </c:pt>
                <c:pt idx="5648">
                  <c:v>0.8805923616523772</c:v>
                </c:pt>
                <c:pt idx="5649">
                  <c:v>0.88074824629773962</c:v>
                </c:pt>
                <c:pt idx="5650">
                  <c:v>0.88090413094310216</c:v>
                </c:pt>
                <c:pt idx="5651">
                  <c:v>0.88106001558846458</c:v>
                </c:pt>
                <c:pt idx="5652">
                  <c:v>0.88121590023382701</c:v>
                </c:pt>
                <c:pt idx="5653">
                  <c:v>0.88137178487918943</c:v>
                </c:pt>
                <c:pt idx="5654">
                  <c:v>0.88152766952455186</c:v>
                </c:pt>
                <c:pt idx="5655">
                  <c:v>0.88168355416991429</c:v>
                </c:pt>
                <c:pt idx="5656">
                  <c:v>0.88183943881527671</c:v>
                </c:pt>
                <c:pt idx="5657">
                  <c:v>0.88199532346063914</c:v>
                </c:pt>
                <c:pt idx="5658">
                  <c:v>0.88215120810600156</c:v>
                </c:pt>
                <c:pt idx="5659">
                  <c:v>0.88230709275136399</c:v>
                </c:pt>
                <c:pt idx="5660">
                  <c:v>0.88246297739672641</c:v>
                </c:pt>
                <c:pt idx="5661">
                  <c:v>0.88261886204208884</c:v>
                </c:pt>
                <c:pt idx="5662">
                  <c:v>0.88277474668745126</c:v>
                </c:pt>
                <c:pt idx="5663">
                  <c:v>0.88293063133281369</c:v>
                </c:pt>
                <c:pt idx="5664">
                  <c:v>0.88308651597817611</c:v>
                </c:pt>
                <c:pt idx="5665">
                  <c:v>0.88324240062353854</c:v>
                </c:pt>
                <c:pt idx="5666">
                  <c:v>0.88339828526890096</c:v>
                </c:pt>
                <c:pt idx="5667">
                  <c:v>0.8835541699142635</c:v>
                </c:pt>
                <c:pt idx="5668">
                  <c:v>0.88371005455962592</c:v>
                </c:pt>
                <c:pt idx="5669">
                  <c:v>0.88386593920498835</c:v>
                </c:pt>
                <c:pt idx="5670">
                  <c:v>0.88402182385035077</c:v>
                </c:pt>
                <c:pt idx="5671">
                  <c:v>0.8841777084957132</c:v>
                </c:pt>
                <c:pt idx="5672">
                  <c:v>0.88433359314107562</c:v>
                </c:pt>
                <c:pt idx="5673">
                  <c:v>0.88448947778643805</c:v>
                </c:pt>
                <c:pt idx="5674">
                  <c:v>0.88464536243180047</c:v>
                </c:pt>
                <c:pt idx="5675">
                  <c:v>0.8848012470771629</c:v>
                </c:pt>
                <c:pt idx="5676">
                  <c:v>0.88495713172252533</c:v>
                </c:pt>
                <c:pt idx="5677">
                  <c:v>0.88511301636788775</c:v>
                </c:pt>
                <c:pt idx="5678">
                  <c:v>0.88526890101325018</c:v>
                </c:pt>
                <c:pt idx="5679">
                  <c:v>0.8854247856586126</c:v>
                </c:pt>
                <c:pt idx="5680">
                  <c:v>0.88558067030397503</c:v>
                </c:pt>
                <c:pt idx="5681">
                  <c:v>0.88573655494933745</c:v>
                </c:pt>
                <c:pt idx="5682">
                  <c:v>0.88589243959469988</c:v>
                </c:pt>
                <c:pt idx="5683">
                  <c:v>0.8860483242400623</c:v>
                </c:pt>
                <c:pt idx="5684">
                  <c:v>0.88620420888542484</c:v>
                </c:pt>
                <c:pt idx="5685">
                  <c:v>0.88636009353078726</c:v>
                </c:pt>
                <c:pt idx="5686">
                  <c:v>0.88651597817614969</c:v>
                </c:pt>
                <c:pt idx="5687">
                  <c:v>0.88667186282151211</c:v>
                </c:pt>
                <c:pt idx="5688">
                  <c:v>0.88682774746687454</c:v>
                </c:pt>
                <c:pt idx="5689">
                  <c:v>0.88698363211223696</c:v>
                </c:pt>
                <c:pt idx="5690">
                  <c:v>0.88713951675759939</c:v>
                </c:pt>
                <c:pt idx="5691">
                  <c:v>0.88729540140296181</c:v>
                </c:pt>
                <c:pt idx="5692">
                  <c:v>0.88745128604832424</c:v>
                </c:pt>
                <c:pt idx="5693">
                  <c:v>0.88760717069368666</c:v>
                </c:pt>
                <c:pt idx="5694">
                  <c:v>0.88776305533904909</c:v>
                </c:pt>
                <c:pt idx="5695">
                  <c:v>0.88791893998441151</c:v>
                </c:pt>
                <c:pt idx="5696">
                  <c:v>0.88807482462977394</c:v>
                </c:pt>
                <c:pt idx="5697">
                  <c:v>0.88823070927513637</c:v>
                </c:pt>
                <c:pt idx="5698">
                  <c:v>0.88838659392049879</c:v>
                </c:pt>
                <c:pt idx="5699">
                  <c:v>0.88854247856586122</c:v>
                </c:pt>
                <c:pt idx="5700">
                  <c:v>0.88869836321122364</c:v>
                </c:pt>
                <c:pt idx="5701">
                  <c:v>0.88885424785658618</c:v>
                </c:pt>
                <c:pt idx="5702">
                  <c:v>0.8890101325019486</c:v>
                </c:pt>
                <c:pt idx="5703">
                  <c:v>0.88916601714731103</c:v>
                </c:pt>
                <c:pt idx="5704">
                  <c:v>0.88932190179267345</c:v>
                </c:pt>
                <c:pt idx="5705">
                  <c:v>0.88947778643803588</c:v>
                </c:pt>
                <c:pt idx="5706">
                  <c:v>0.8896336710833983</c:v>
                </c:pt>
                <c:pt idx="5707">
                  <c:v>0.88978955572876073</c:v>
                </c:pt>
                <c:pt idx="5708">
                  <c:v>0.88994544037412315</c:v>
                </c:pt>
                <c:pt idx="5709">
                  <c:v>0.89010132501948558</c:v>
                </c:pt>
                <c:pt idx="5710">
                  <c:v>0.890257209664848</c:v>
                </c:pt>
                <c:pt idx="5711">
                  <c:v>0.89041309431021043</c:v>
                </c:pt>
                <c:pt idx="5712">
                  <c:v>0.89056897895557285</c:v>
                </c:pt>
                <c:pt idx="5713">
                  <c:v>0.89072486360093528</c:v>
                </c:pt>
                <c:pt idx="5714">
                  <c:v>0.8908807482462977</c:v>
                </c:pt>
                <c:pt idx="5715">
                  <c:v>0.89103663289166013</c:v>
                </c:pt>
                <c:pt idx="5716">
                  <c:v>0.89119251753702255</c:v>
                </c:pt>
                <c:pt idx="5717">
                  <c:v>0.89134840218238498</c:v>
                </c:pt>
                <c:pt idx="5718">
                  <c:v>0.89150428682774752</c:v>
                </c:pt>
                <c:pt idx="5719">
                  <c:v>0.89166017147310994</c:v>
                </c:pt>
                <c:pt idx="5720">
                  <c:v>0.89181605611847237</c:v>
                </c:pt>
                <c:pt idx="5721">
                  <c:v>0.89197194076383479</c:v>
                </c:pt>
                <c:pt idx="5722">
                  <c:v>0.89212782540919722</c:v>
                </c:pt>
                <c:pt idx="5723">
                  <c:v>0.89228371005455964</c:v>
                </c:pt>
                <c:pt idx="5724">
                  <c:v>0.89243959469992207</c:v>
                </c:pt>
                <c:pt idx="5725">
                  <c:v>0.89259547934528449</c:v>
                </c:pt>
                <c:pt idx="5726">
                  <c:v>0.89275136399064692</c:v>
                </c:pt>
                <c:pt idx="5727">
                  <c:v>0.89290724863600934</c:v>
                </c:pt>
                <c:pt idx="5728">
                  <c:v>0.89306313328137177</c:v>
                </c:pt>
                <c:pt idx="5729">
                  <c:v>0.89321901792673419</c:v>
                </c:pt>
                <c:pt idx="5730">
                  <c:v>0.89337490257209662</c:v>
                </c:pt>
                <c:pt idx="5731">
                  <c:v>0.89353078721745904</c:v>
                </c:pt>
                <c:pt idx="5732">
                  <c:v>0.89368667186282147</c:v>
                </c:pt>
                <c:pt idx="5733">
                  <c:v>0.89384255650818389</c:v>
                </c:pt>
                <c:pt idx="5734">
                  <c:v>0.89399844115354643</c:v>
                </c:pt>
                <c:pt idx="5735">
                  <c:v>0.89415432579890886</c:v>
                </c:pt>
                <c:pt idx="5736">
                  <c:v>0.89431021044427128</c:v>
                </c:pt>
                <c:pt idx="5737">
                  <c:v>0.89446609508963371</c:v>
                </c:pt>
                <c:pt idx="5738">
                  <c:v>0.89462197973499613</c:v>
                </c:pt>
                <c:pt idx="5739">
                  <c:v>0.89477786438035856</c:v>
                </c:pt>
                <c:pt idx="5740">
                  <c:v>0.89493374902572098</c:v>
                </c:pt>
                <c:pt idx="5741">
                  <c:v>0.89508963367108341</c:v>
                </c:pt>
                <c:pt idx="5742">
                  <c:v>0.89524551831644583</c:v>
                </c:pt>
                <c:pt idx="5743">
                  <c:v>0.89540140296180826</c:v>
                </c:pt>
                <c:pt idx="5744">
                  <c:v>0.89555728760717068</c:v>
                </c:pt>
                <c:pt idx="5745">
                  <c:v>0.89571317225253311</c:v>
                </c:pt>
                <c:pt idx="5746">
                  <c:v>0.89586905689789553</c:v>
                </c:pt>
                <c:pt idx="5747">
                  <c:v>0.89602494154325796</c:v>
                </c:pt>
                <c:pt idx="5748">
                  <c:v>0.89618082618862038</c:v>
                </c:pt>
                <c:pt idx="5749">
                  <c:v>0.89633671083398281</c:v>
                </c:pt>
                <c:pt idx="5750">
                  <c:v>0.89649259547934523</c:v>
                </c:pt>
                <c:pt idx="5751">
                  <c:v>0.89664848012470777</c:v>
                </c:pt>
                <c:pt idx="5752">
                  <c:v>0.89680436477007019</c:v>
                </c:pt>
                <c:pt idx="5753">
                  <c:v>0.89696024941543262</c:v>
                </c:pt>
                <c:pt idx="5754">
                  <c:v>0.89711613406079505</c:v>
                </c:pt>
                <c:pt idx="5755">
                  <c:v>0.89727201870615747</c:v>
                </c:pt>
                <c:pt idx="5756">
                  <c:v>0.8974279033515199</c:v>
                </c:pt>
                <c:pt idx="5757">
                  <c:v>0.89758378799688232</c:v>
                </c:pt>
                <c:pt idx="5758">
                  <c:v>0.89773967264224475</c:v>
                </c:pt>
                <c:pt idx="5759">
                  <c:v>0.89789555728760717</c:v>
                </c:pt>
                <c:pt idx="5760">
                  <c:v>0.8980514419329696</c:v>
                </c:pt>
                <c:pt idx="5761">
                  <c:v>0.89820732657833202</c:v>
                </c:pt>
                <c:pt idx="5762">
                  <c:v>0.89836321122369445</c:v>
                </c:pt>
                <c:pt idx="5763">
                  <c:v>0.89851909586905687</c:v>
                </c:pt>
                <c:pt idx="5764">
                  <c:v>0.8986749805144193</c:v>
                </c:pt>
                <c:pt idx="5765">
                  <c:v>0.89883086515978172</c:v>
                </c:pt>
                <c:pt idx="5766">
                  <c:v>0.89898674980514415</c:v>
                </c:pt>
                <c:pt idx="5767">
                  <c:v>0.89914263445050657</c:v>
                </c:pt>
                <c:pt idx="5768">
                  <c:v>0.89929851909586911</c:v>
                </c:pt>
                <c:pt idx="5769">
                  <c:v>0.89945440374123153</c:v>
                </c:pt>
                <c:pt idx="5770">
                  <c:v>0.89961028838659396</c:v>
                </c:pt>
                <c:pt idx="5771">
                  <c:v>0.89976617303195638</c:v>
                </c:pt>
                <c:pt idx="5772">
                  <c:v>0.89992205767731881</c:v>
                </c:pt>
                <c:pt idx="5773">
                  <c:v>0.90007794232268123</c:v>
                </c:pt>
                <c:pt idx="5774">
                  <c:v>0.90023382696804366</c:v>
                </c:pt>
                <c:pt idx="5775">
                  <c:v>0.90038971161340609</c:v>
                </c:pt>
                <c:pt idx="5776">
                  <c:v>0.90054559625876851</c:v>
                </c:pt>
                <c:pt idx="5777">
                  <c:v>0.90070148090413094</c:v>
                </c:pt>
                <c:pt idx="5778">
                  <c:v>0.90085736554949336</c:v>
                </c:pt>
                <c:pt idx="5779">
                  <c:v>0.90101325019485579</c:v>
                </c:pt>
                <c:pt idx="5780">
                  <c:v>0.90116913484021821</c:v>
                </c:pt>
                <c:pt idx="5781">
                  <c:v>0.90132501948558064</c:v>
                </c:pt>
                <c:pt idx="5782">
                  <c:v>0.90148090413094306</c:v>
                </c:pt>
                <c:pt idx="5783">
                  <c:v>0.90163678877630549</c:v>
                </c:pt>
                <c:pt idx="5784">
                  <c:v>0.90179267342166791</c:v>
                </c:pt>
                <c:pt idx="5785">
                  <c:v>0.90194855806703045</c:v>
                </c:pt>
                <c:pt idx="5786">
                  <c:v>0.90210444271239287</c:v>
                </c:pt>
                <c:pt idx="5787">
                  <c:v>0.9022603273577553</c:v>
                </c:pt>
                <c:pt idx="5788">
                  <c:v>0.90241621200311772</c:v>
                </c:pt>
                <c:pt idx="5789">
                  <c:v>0.90257209664848015</c:v>
                </c:pt>
                <c:pt idx="5790">
                  <c:v>0.90272798129384257</c:v>
                </c:pt>
                <c:pt idx="5791">
                  <c:v>0.902883865939205</c:v>
                </c:pt>
                <c:pt idx="5792">
                  <c:v>0.90303975058456742</c:v>
                </c:pt>
                <c:pt idx="5793">
                  <c:v>0.90319563522992985</c:v>
                </c:pt>
                <c:pt idx="5794">
                  <c:v>0.90335151987529227</c:v>
                </c:pt>
                <c:pt idx="5795">
                  <c:v>0.9035074045206547</c:v>
                </c:pt>
                <c:pt idx="5796">
                  <c:v>0.90366328916601713</c:v>
                </c:pt>
                <c:pt idx="5797">
                  <c:v>0.90381917381137955</c:v>
                </c:pt>
                <c:pt idx="5798">
                  <c:v>0.90397505845674198</c:v>
                </c:pt>
                <c:pt idx="5799">
                  <c:v>0.9041309431021044</c:v>
                </c:pt>
                <c:pt idx="5800">
                  <c:v>0.90428682774746683</c:v>
                </c:pt>
                <c:pt idx="5801">
                  <c:v>0.90444271239282925</c:v>
                </c:pt>
                <c:pt idx="5802">
                  <c:v>0.90459859703819179</c:v>
                </c:pt>
                <c:pt idx="5803">
                  <c:v>0.90475448168355421</c:v>
                </c:pt>
                <c:pt idx="5804">
                  <c:v>0.90491036632891664</c:v>
                </c:pt>
                <c:pt idx="5805">
                  <c:v>0.90506625097427906</c:v>
                </c:pt>
                <c:pt idx="5806">
                  <c:v>0.90522213561964149</c:v>
                </c:pt>
                <c:pt idx="5807">
                  <c:v>0.90537802026500391</c:v>
                </c:pt>
                <c:pt idx="5808">
                  <c:v>0.90553390491036634</c:v>
                </c:pt>
                <c:pt idx="5809">
                  <c:v>0.90568978955572876</c:v>
                </c:pt>
                <c:pt idx="5810">
                  <c:v>0.90584567420109119</c:v>
                </c:pt>
                <c:pt idx="5811">
                  <c:v>0.90600155884645361</c:v>
                </c:pt>
                <c:pt idx="5812">
                  <c:v>0.90615744349181604</c:v>
                </c:pt>
                <c:pt idx="5813">
                  <c:v>0.90631332813717846</c:v>
                </c:pt>
                <c:pt idx="5814">
                  <c:v>0.90646921278254089</c:v>
                </c:pt>
                <c:pt idx="5815">
                  <c:v>0.90662509742790331</c:v>
                </c:pt>
                <c:pt idx="5816">
                  <c:v>0.90678098207326574</c:v>
                </c:pt>
                <c:pt idx="5817">
                  <c:v>0.90693686671862817</c:v>
                </c:pt>
                <c:pt idx="5818">
                  <c:v>0.9070927513639907</c:v>
                </c:pt>
                <c:pt idx="5819">
                  <c:v>0.90724863600935313</c:v>
                </c:pt>
                <c:pt idx="5820">
                  <c:v>0.90740452065471555</c:v>
                </c:pt>
                <c:pt idx="5821">
                  <c:v>0.90756040530007798</c:v>
                </c:pt>
                <c:pt idx="5822">
                  <c:v>0.9077162899454404</c:v>
                </c:pt>
                <c:pt idx="5823">
                  <c:v>0.90787217459080283</c:v>
                </c:pt>
                <c:pt idx="5824">
                  <c:v>0.90802805923616525</c:v>
                </c:pt>
                <c:pt idx="5825">
                  <c:v>0.90818394388152768</c:v>
                </c:pt>
                <c:pt idx="5826">
                  <c:v>0.9083398285268901</c:v>
                </c:pt>
                <c:pt idx="5827">
                  <c:v>0.90849571317225253</c:v>
                </c:pt>
                <c:pt idx="5828">
                  <c:v>0.90865159781761495</c:v>
                </c:pt>
                <c:pt idx="5829">
                  <c:v>0.90880748246297738</c:v>
                </c:pt>
                <c:pt idx="5830">
                  <c:v>0.9089633671083398</c:v>
                </c:pt>
                <c:pt idx="5831">
                  <c:v>0.90911925175370223</c:v>
                </c:pt>
                <c:pt idx="5832">
                  <c:v>0.90927513639906465</c:v>
                </c:pt>
                <c:pt idx="5833">
                  <c:v>0.90943102104442708</c:v>
                </c:pt>
                <c:pt idx="5834">
                  <c:v>0.9095869056897895</c:v>
                </c:pt>
                <c:pt idx="5835">
                  <c:v>0.90974279033515204</c:v>
                </c:pt>
                <c:pt idx="5836">
                  <c:v>0.90989867498051447</c:v>
                </c:pt>
                <c:pt idx="5837">
                  <c:v>0.91005455962587689</c:v>
                </c:pt>
                <c:pt idx="5838">
                  <c:v>0.91021044427123932</c:v>
                </c:pt>
                <c:pt idx="5839">
                  <c:v>0.91036632891660174</c:v>
                </c:pt>
                <c:pt idx="5840">
                  <c:v>0.91052221356196417</c:v>
                </c:pt>
                <c:pt idx="5841">
                  <c:v>0.91067809820732659</c:v>
                </c:pt>
                <c:pt idx="5842">
                  <c:v>0.91083398285268902</c:v>
                </c:pt>
                <c:pt idx="5843">
                  <c:v>0.91098986749805144</c:v>
                </c:pt>
                <c:pt idx="5844">
                  <c:v>0.91114575214341387</c:v>
                </c:pt>
                <c:pt idx="5845">
                  <c:v>0.91130163678877629</c:v>
                </c:pt>
                <c:pt idx="5846">
                  <c:v>0.91145752143413872</c:v>
                </c:pt>
                <c:pt idx="5847">
                  <c:v>0.91161340607950114</c:v>
                </c:pt>
                <c:pt idx="5848">
                  <c:v>0.91176929072486357</c:v>
                </c:pt>
                <c:pt idx="5849">
                  <c:v>0.91192517537022599</c:v>
                </c:pt>
                <c:pt idx="5850">
                  <c:v>0.91208106001558842</c:v>
                </c:pt>
                <c:pt idx="5851">
                  <c:v>0.91223694466095084</c:v>
                </c:pt>
                <c:pt idx="5852">
                  <c:v>0.91239282930631338</c:v>
                </c:pt>
                <c:pt idx="5853">
                  <c:v>0.91254871395167581</c:v>
                </c:pt>
                <c:pt idx="5854">
                  <c:v>0.91270459859703823</c:v>
                </c:pt>
                <c:pt idx="5855">
                  <c:v>0.91286048324240066</c:v>
                </c:pt>
                <c:pt idx="5856">
                  <c:v>0.91301636788776308</c:v>
                </c:pt>
                <c:pt idx="5857">
                  <c:v>0.91317225253312551</c:v>
                </c:pt>
                <c:pt idx="5858">
                  <c:v>0.91332813717848793</c:v>
                </c:pt>
                <c:pt idx="5859">
                  <c:v>0.91348402182385036</c:v>
                </c:pt>
                <c:pt idx="5860">
                  <c:v>0.91363990646921278</c:v>
                </c:pt>
                <c:pt idx="5861">
                  <c:v>0.91379579111457521</c:v>
                </c:pt>
                <c:pt idx="5862">
                  <c:v>0.91395167575993763</c:v>
                </c:pt>
                <c:pt idx="5863">
                  <c:v>0.91410756040530006</c:v>
                </c:pt>
                <c:pt idx="5864">
                  <c:v>0.91426344505066248</c:v>
                </c:pt>
                <c:pt idx="5865">
                  <c:v>0.91441932969602491</c:v>
                </c:pt>
                <c:pt idx="5866">
                  <c:v>0.91457521434138733</c:v>
                </c:pt>
                <c:pt idx="5867">
                  <c:v>0.91473109898674976</c:v>
                </c:pt>
                <c:pt idx="5868">
                  <c:v>0.91488698363211218</c:v>
                </c:pt>
                <c:pt idx="5869">
                  <c:v>0.91504286827747472</c:v>
                </c:pt>
                <c:pt idx="5870">
                  <c:v>0.91519875292283714</c:v>
                </c:pt>
                <c:pt idx="5871">
                  <c:v>0.91535463756819957</c:v>
                </c:pt>
                <c:pt idx="5872">
                  <c:v>0.91551052221356199</c:v>
                </c:pt>
                <c:pt idx="5873">
                  <c:v>0.91566640685892442</c:v>
                </c:pt>
                <c:pt idx="5874">
                  <c:v>0.91582229150428685</c:v>
                </c:pt>
                <c:pt idx="5875">
                  <c:v>0.91597817614964927</c:v>
                </c:pt>
                <c:pt idx="5876">
                  <c:v>0.9161340607950117</c:v>
                </c:pt>
                <c:pt idx="5877">
                  <c:v>0.91628994544037412</c:v>
                </c:pt>
                <c:pt idx="5878">
                  <c:v>0.91644583008573655</c:v>
                </c:pt>
                <c:pt idx="5879">
                  <c:v>0.91660171473109897</c:v>
                </c:pt>
                <c:pt idx="5880">
                  <c:v>0.9167575993764614</c:v>
                </c:pt>
                <c:pt idx="5881">
                  <c:v>0.91691348402182382</c:v>
                </c:pt>
                <c:pt idx="5882">
                  <c:v>0.91706936866718625</c:v>
                </c:pt>
                <c:pt idx="5883">
                  <c:v>0.91722525331254867</c:v>
                </c:pt>
                <c:pt idx="5884">
                  <c:v>0.9173811379579111</c:v>
                </c:pt>
                <c:pt idx="5885">
                  <c:v>0.91753702260327352</c:v>
                </c:pt>
                <c:pt idx="5886">
                  <c:v>0.91769290724863606</c:v>
                </c:pt>
                <c:pt idx="5887">
                  <c:v>0.91784879189399848</c:v>
                </c:pt>
                <c:pt idx="5888">
                  <c:v>0.91800467653936091</c:v>
                </c:pt>
                <c:pt idx="5889">
                  <c:v>0.91816056118472333</c:v>
                </c:pt>
                <c:pt idx="5890">
                  <c:v>0.91831644583008576</c:v>
                </c:pt>
                <c:pt idx="5891">
                  <c:v>0.91847233047544818</c:v>
                </c:pt>
                <c:pt idx="5892">
                  <c:v>0.91862821512081061</c:v>
                </c:pt>
                <c:pt idx="5893">
                  <c:v>0.91878409976617303</c:v>
                </c:pt>
                <c:pt idx="5894">
                  <c:v>0.91893998441153546</c:v>
                </c:pt>
                <c:pt idx="5895">
                  <c:v>0.91909586905689789</c:v>
                </c:pt>
                <c:pt idx="5896">
                  <c:v>0.91925175370226031</c:v>
                </c:pt>
                <c:pt idx="5897">
                  <c:v>0.91940763834762274</c:v>
                </c:pt>
                <c:pt idx="5898">
                  <c:v>0.91956352299298516</c:v>
                </c:pt>
                <c:pt idx="5899">
                  <c:v>0.91971940763834759</c:v>
                </c:pt>
                <c:pt idx="5900">
                  <c:v>0.91987529228371001</c:v>
                </c:pt>
                <c:pt idx="5901">
                  <c:v>0.92003117692907244</c:v>
                </c:pt>
                <c:pt idx="5902">
                  <c:v>0.92018706157443497</c:v>
                </c:pt>
                <c:pt idx="5903">
                  <c:v>0.9203429462197974</c:v>
                </c:pt>
                <c:pt idx="5904">
                  <c:v>0.92049883086515982</c:v>
                </c:pt>
                <c:pt idx="5905">
                  <c:v>0.92065471551052225</c:v>
                </c:pt>
                <c:pt idx="5906">
                  <c:v>0.92081060015588467</c:v>
                </c:pt>
                <c:pt idx="5907">
                  <c:v>0.9209664848012471</c:v>
                </c:pt>
                <c:pt idx="5908">
                  <c:v>0.92112236944660952</c:v>
                </c:pt>
                <c:pt idx="5909">
                  <c:v>0.92127825409197195</c:v>
                </c:pt>
                <c:pt idx="5910">
                  <c:v>0.92143413873733437</c:v>
                </c:pt>
                <c:pt idx="5911">
                  <c:v>0.9215900233826968</c:v>
                </c:pt>
                <c:pt idx="5912">
                  <c:v>0.92174590802805922</c:v>
                </c:pt>
                <c:pt idx="5913">
                  <c:v>0.92190179267342165</c:v>
                </c:pt>
                <c:pt idx="5914">
                  <c:v>0.92205767731878407</c:v>
                </c:pt>
                <c:pt idx="5915">
                  <c:v>0.9222135619641465</c:v>
                </c:pt>
                <c:pt idx="5916">
                  <c:v>0.92236944660950893</c:v>
                </c:pt>
                <c:pt idx="5917">
                  <c:v>0.92252533125487135</c:v>
                </c:pt>
                <c:pt idx="5918">
                  <c:v>0.92268121590023378</c:v>
                </c:pt>
                <c:pt idx="5919">
                  <c:v>0.92283710054559631</c:v>
                </c:pt>
                <c:pt idx="5920">
                  <c:v>0.92299298519095874</c:v>
                </c:pt>
                <c:pt idx="5921">
                  <c:v>0.92314886983632116</c:v>
                </c:pt>
                <c:pt idx="5922">
                  <c:v>0.92330475448168359</c:v>
                </c:pt>
                <c:pt idx="5923">
                  <c:v>0.92346063912704601</c:v>
                </c:pt>
                <c:pt idx="5924">
                  <c:v>0.92361652377240844</c:v>
                </c:pt>
                <c:pt idx="5925">
                  <c:v>0.92377240841777086</c:v>
                </c:pt>
                <c:pt idx="5926">
                  <c:v>0.92392829306313329</c:v>
                </c:pt>
                <c:pt idx="5927">
                  <c:v>0.92408417770849571</c:v>
                </c:pt>
                <c:pt idx="5928">
                  <c:v>0.92424006235385814</c:v>
                </c:pt>
                <c:pt idx="5929">
                  <c:v>0.92439594699922056</c:v>
                </c:pt>
                <c:pt idx="5930">
                  <c:v>0.92455183164458299</c:v>
                </c:pt>
                <c:pt idx="5931">
                  <c:v>0.92470771628994541</c:v>
                </c:pt>
                <c:pt idx="5932">
                  <c:v>0.92486360093530784</c:v>
                </c:pt>
                <c:pt idx="5933">
                  <c:v>0.92501948558067026</c:v>
                </c:pt>
                <c:pt idx="5934">
                  <c:v>0.92517537022603269</c:v>
                </c:pt>
                <c:pt idx="5935">
                  <c:v>0.92533125487139511</c:v>
                </c:pt>
                <c:pt idx="5936">
                  <c:v>0.92548713951675765</c:v>
                </c:pt>
                <c:pt idx="5937">
                  <c:v>0.92564302416212008</c:v>
                </c:pt>
                <c:pt idx="5938">
                  <c:v>0.9257989088074825</c:v>
                </c:pt>
                <c:pt idx="5939">
                  <c:v>0.92595479345284493</c:v>
                </c:pt>
                <c:pt idx="5940">
                  <c:v>0.92611067809820735</c:v>
                </c:pt>
                <c:pt idx="5941">
                  <c:v>0.92626656274356978</c:v>
                </c:pt>
                <c:pt idx="5942">
                  <c:v>0.9264224473889322</c:v>
                </c:pt>
                <c:pt idx="5943">
                  <c:v>0.92657833203429463</c:v>
                </c:pt>
                <c:pt idx="5944">
                  <c:v>0.92673421667965705</c:v>
                </c:pt>
                <c:pt idx="5945">
                  <c:v>0.92689010132501948</c:v>
                </c:pt>
                <c:pt idx="5946">
                  <c:v>0.9270459859703819</c:v>
                </c:pt>
                <c:pt idx="5947">
                  <c:v>0.92720187061574433</c:v>
                </c:pt>
                <c:pt idx="5948">
                  <c:v>0.92735775526110675</c:v>
                </c:pt>
                <c:pt idx="5949">
                  <c:v>0.92751363990646918</c:v>
                </c:pt>
                <c:pt idx="5950">
                  <c:v>0.9276695245518316</c:v>
                </c:pt>
                <c:pt idx="5951">
                  <c:v>0.92782540919719403</c:v>
                </c:pt>
                <c:pt idx="5952">
                  <c:v>0.92798129384255645</c:v>
                </c:pt>
                <c:pt idx="5953">
                  <c:v>0.92813717848791899</c:v>
                </c:pt>
                <c:pt idx="5954">
                  <c:v>0.92829306313328142</c:v>
                </c:pt>
                <c:pt idx="5955">
                  <c:v>0.92844894777864384</c:v>
                </c:pt>
                <c:pt idx="5956">
                  <c:v>0.92860483242400627</c:v>
                </c:pt>
                <c:pt idx="5957">
                  <c:v>0.92876071706936869</c:v>
                </c:pt>
                <c:pt idx="5958">
                  <c:v>0.92891660171473112</c:v>
                </c:pt>
                <c:pt idx="5959">
                  <c:v>0.92907248636009354</c:v>
                </c:pt>
                <c:pt idx="5960">
                  <c:v>0.92922837100545597</c:v>
                </c:pt>
                <c:pt idx="5961">
                  <c:v>0.92938425565081839</c:v>
                </c:pt>
                <c:pt idx="5962">
                  <c:v>0.92954014029618082</c:v>
                </c:pt>
                <c:pt idx="5963">
                  <c:v>0.92969602494154324</c:v>
                </c:pt>
                <c:pt idx="5964">
                  <c:v>0.92985190958690567</c:v>
                </c:pt>
                <c:pt idx="5965">
                  <c:v>0.93000779423226809</c:v>
                </c:pt>
                <c:pt idx="5966">
                  <c:v>0.93016367887763052</c:v>
                </c:pt>
                <c:pt idx="5967">
                  <c:v>0.93031956352299294</c:v>
                </c:pt>
                <c:pt idx="5968">
                  <c:v>0.93047544816835537</c:v>
                </c:pt>
                <c:pt idx="5969">
                  <c:v>0.9306313328137179</c:v>
                </c:pt>
                <c:pt idx="5970">
                  <c:v>0.93078721745908033</c:v>
                </c:pt>
                <c:pt idx="5971">
                  <c:v>0.93094310210444275</c:v>
                </c:pt>
                <c:pt idx="5972">
                  <c:v>0.93109898674980518</c:v>
                </c:pt>
                <c:pt idx="5973">
                  <c:v>0.9312548713951676</c:v>
                </c:pt>
                <c:pt idx="5974">
                  <c:v>0.93141075604053003</c:v>
                </c:pt>
                <c:pt idx="5975">
                  <c:v>0.93156664068589246</c:v>
                </c:pt>
                <c:pt idx="5976">
                  <c:v>0.93172252533125488</c:v>
                </c:pt>
                <c:pt idx="5977">
                  <c:v>0.93187840997661731</c:v>
                </c:pt>
                <c:pt idx="5978">
                  <c:v>0.93203429462197973</c:v>
                </c:pt>
                <c:pt idx="5979">
                  <c:v>0.93219017926734216</c:v>
                </c:pt>
                <c:pt idx="5980">
                  <c:v>0.93234606391270458</c:v>
                </c:pt>
                <c:pt idx="5981">
                  <c:v>0.93250194855806701</c:v>
                </c:pt>
                <c:pt idx="5982">
                  <c:v>0.93265783320342943</c:v>
                </c:pt>
                <c:pt idx="5983">
                  <c:v>0.93281371784879186</c:v>
                </c:pt>
                <c:pt idx="5984">
                  <c:v>0.93296960249415428</c:v>
                </c:pt>
                <c:pt idx="5985">
                  <c:v>0.93312548713951671</c:v>
                </c:pt>
                <c:pt idx="5986">
                  <c:v>0.93328137178487924</c:v>
                </c:pt>
                <c:pt idx="5987">
                  <c:v>0.93343725643024167</c:v>
                </c:pt>
                <c:pt idx="5988">
                  <c:v>0.93359314107560409</c:v>
                </c:pt>
                <c:pt idx="5989">
                  <c:v>0.93374902572096652</c:v>
                </c:pt>
                <c:pt idx="5990">
                  <c:v>0.93390491036632894</c:v>
                </c:pt>
                <c:pt idx="5991">
                  <c:v>0.93406079501169137</c:v>
                </c:pt>
                <c:pt idx="5992">
                  <c:v>0.93421667965705379</c:v>
                </c:pt>
                <c:pt idx="5993">
                  <c:v>0.93437256430241622</c:v>
                </c:pt>
                <c:pt idx="5994">
                  <c:v>0.93452844894777864</c:v>
                </c:pt>
                <c:pt idx="5995">
                  <c:v>0.93468433359314107</c:v>
                </c:pt>
                <c:pt idx="5996">
                  <c:v>0.9348402182385035</c:v>
                </c:pt>
                <c:pt idx="5997">
                  <c:v>0.93499610288386592</c:v>
                </c:pt>
                <c:pt idx="5998">
                  <c:v>0.93515198752922835</c:v>
                </c:pt>
                <c:pt idx="5999">
                  <c:v>0.93530787217459077</c:v>
                </c:pt>
                <c:pt idx="6000">
                  <c:v>0.9354637568199532</c:v>
                </c:pt>
                <c:pt idx="6001">
                  <c:v>0.93561964146531562</c:v>
                </c:pt>
                <c:pt idx="6002">
                  <c:v>0.93577552611067805</c:v>
                </c:pt>
                <c:pt idx="6003">
                  <c:v>0.93593141075604058</c:v>
                </c:pt>
                <c:pt idx="6004">
                  <c:v>0.93608729540140301</c:v>
                </c:pt>
                <c:pt idx="6005">
                  <c:v>0.93624318004676543</c:v>
                </c:pt>
                <c:pt idx="6006">
                  <c:v>0.93639906469212786</c:v>
                </c:pt>
                <c:pt idx="6007">
                  <c:v>0.93655494933749028</c:v>
                </c:pt>
                <c:pt idx="6008">
                  <c:v>0.93671083398285271</c:v>
                </c:pt>
                <c:pt idx="6009">
                  <c:v>0.93686671862821513</c:v>
                </c:pt>
                <c:pt idx="6010">
                  <c:v>0.93702260327357756</c:v>
                </c:pt>
                <c:pt idx="6011">
                  <c:v>0.93717848791893998</c:v>
                </c:pt>
                <c:pt idx="6012">
                  <c:v>0.93733437256430241</c:v>
                </c:pt>
                <c:pt idx="6013">
                  <c:v>0.93749025720966483</c:v>
                </c:pt>
                <c:pt idx="6014">
                  <c:v>0.93764614185502726</c:v>
                </c:pt>
                <c:pt idx="6015">
                  <c:v>0.93780202650038968</c:v>
                </c:pt>
                <c:pt idx="6016">
                  <c:v>0.93795791114575211</c:v>
                </c:pt>
                <c:pt idx="6017">
                  <c:v>0.93811379579111454</c:v>
                </c:pt>
                <c:pt idx="6018">
                  <c:v>0.93826968043647696</c:v>
                </c:pt>
                <c:pt idx="6019">
                  <c:v>0.93842556508183939</c:v>
                </c:pt>
                <c:pt idx="6020">
                  <c:v>0.93858144972720192</c:v>
                </c:pt>
                <c:pt idx="6021">
                  <c:v>0.93873733437256435</c:v>
                </c:pt>
                <c:pt idx="6022">
                  <c:v>0.93889321901792677</c:v>
                </c:pt>
                <c:pt idx="6023">
                  <c:v>0.9390491036632892</c:v>
                </c:pt>
                <c:pt idx="6024">
                  <c:v>0.93920498830865162</c:v>
                </c:pt>
                <c:pt idx="6025">
                  <c:v>0.93936087295401405</c:v>
                </c:pt>
                <c:pt idx="6026">
                  <c:v>0.93951675759937647</c:v>
                </c:pt>
                <c:pt idx="6027">
                  <c:v>0.9396726422447389</c:v>
                </c:pt>
                <c:pt idx="6028">
                  <c:v>0.93982852689010132</c:v>
                </c:pt>
                <c:pt idx="6029">
                  <c:v>0.93998441153546375</c:v>
                </c:pt>
                <c:pt idx="6030">
                  <c:v>0.94014029618082617</c:v>
                </c:pt>
                <c:pt idx="6031">
                  <c:v>0.9402961808261886</c:v>
                </c:pt>
                <c:pt idx="6032">
                  <c:v>0.94045206547155102</c:v>
                </c:pt>
                <c:pt idx="6033">
                  <c:v>0.94060795011691345</c:v>
                </c:pt>
                <c:pt idx="6034">
                  <c:v>0.94076383476227587</c:v>
                </c:pt>
                <c:pt idx="6035">
                  <c:v>0.9409197194076383</c:v>
                </c:pt>
                <c:pt idx="6036">
                  <c:v>0.94107560405300072</c:v>
                </c:pt>
                <c:pt idx="6037">
                  <c:v>0.94123148869836326</c:v>
                </c:pt>
                <c:pt idx="6038">
                  <c:v>0.94138737334372569</c:v>
                </c:pt>
                <c:pt idx="6039">
                  <c:v>0.94154325798908811</c:v>
                </c:pt>
                <c:pt idx="6040">
                  <c:v>0.94169914263445054</c:v>
                </c:pt>
                <c:pt idx="6041">
                  <c:v>0.94185502727981296</c:v>
                </c:pt>
                <c:pt idx="6042">
                  <c:v>0.94201091192517539</c:v>
                </c:pt>
                <c:pt idx="6043">
                  <c:v>0.94216679657053781</c:v>
                </c:pt>
                <c:pt idx="6044">
                  <c:v>0.94232268121590024</c:v>
                </c:pt>
                <c:pt idx="6045">
                  <c:v>0.94247856586126266</c:v>
                </c:pt>
                <c:pt idx="6046">
                  <c:v>0.94263445050662509</c:v>
                </c:pt>
                <c:pt idx="6047">
                  <c:v>0.94279033515198751</c:v>
                </c:pt>
                <c:pt idx="6048">
                  <c:v>0.94294621979734994</c:v>
                </c:pt>
                <c:pt idx="6049">
                  <c:v>0.94310210444271236</c:v>
                </c:pt>
                <c:pt idx="6050">
                  <c:v>0.94325798908807479</c:v>
                </c:pt>
                <c:pt idx="6051">
                  <c:v>0.94341387373343721</c:v>
                </c:pt>
                <c:pt idx="6052">
                  <c:v>0.94356975837879964</c:v>
                </c:pt>
                <c:pt idx="6053">
                  <c:v>0.94372564302416218</c:v>
                </c:pt>
                <c:pt idx="6054">
                  <c:v>0.9438815276695246</c:v>
                </c:pt>
                <c:pt idx="6055">
                  <c:v>0.94403741231488703</c:v>
                </c:pt>
                <c:pt idx="6056">
                  <c:v>0.94419329696024945</c:v>
                </c:pt>
                <c:pt idx="6057">
                  <c:v>0.94434918160561188</c:v>
                </c:pt>
                <c:pt idx="6058">
                  <c:v>0.9445050662509743</c:v>
                </c:pt>
                <c:pt idx="6059">
                  <c:v>0.94466095089633673</c:v>
                </c:pt>
                <c:pt idx="6060">
                  <c:v>0.94481683554169915</c:v>
                </c:pt>
                <c:pt idx="6061">
                  <c:v>0.94497272018706158</c:v>
                </c:pt>
                <c:pt idx="6062">
                  <c:v>0.945128604832424</c:v>
                </c:pt>
                <c:pt idx="6063">
                  <c:v>0.94528448947778643</c:v>
                </c:pt>
                <c:pt idx="6064">
                  <c:v>0.94544037412314885</c:v>
                </c:pt>
                <c:pt idx="6065">
                  <c:v>0.94559625876851128</c:v>
                </c:pt>
                <c:pt idx="6066">
                  <c:v>0.9457521434138737</c:v>
                </c:pt>
                <c:pt idx="6067">
                  <c:v>0.94590802805923613</c:v>
                </c:pt>
                <c:pt idx="6068">
                  <c:v>0.94606391270459855</c:v>
                </c:pt>
                <c:pt idx="6069">
                  <c:v>0.94621979734996098</c:v>
                </c:pt>
                <c:pt idx="6070">
                  <c:v>0.94637568199532351</c:v>
                </c:pt>
                <c:pt idx="6071">
                  <c:v>0.94653156664068594</c:v>
                </c:pt>
                <c:pt idx="6072">
                  <c:v>0.94668745128604836</c:v>
                </c:pt>
                <c:pt idx="6073">
                  <c:v>0.94684333593141079</c:v>
                </c:pt>
                <c:pt idx="6074">
                  <c:v>0.94699922057677322</c:v>
                </c:pt>
                <c:pt idx="6075">
                  <c:v>0.94715510522213564</c:v>
                </c:pt>
                <c:pt idx="6076">
                  <c:v>0.94731098986749807</c:v>
                </c:pt>
                <c:pt idx="6077">
                  <c:v>0.94746687451286049</c:v>
                </c:pt>
                <c:pt idx="6078">
                  <c:v>0.94762275915822292</c:v>
                </c:pt>
                <c:pt idx="6079">
                  <c:v>0.94777864380358534</c:v>
                </c:pt>
                <c:pt idx="6080">
                  <c:v>0.94793452844894777</c:v>
                </c:pt>
                <c:pt idx="6081">
                  <c:v>0.94809041309431019</c:v>
                </c:pt>
                <c:pt idx="6082">
                  <c:v>0.94824629773967262</c:v>
                </c:pt>
                <c:pt idx="6083">
                  <c:v>0.94840218238503504</c:v>
                </c:pt>
                <c:pt idx="6084">
                  <c:v>0.94855806703039747</c:v>
                </c:pt>
                <c:pt idx="6085">
                  <c:v>0.94871395167575989</c:v>
                </c:pt>
                <c:pt idx="6086">
                  <c:v>0.94886983632112232</c:v>
                </c:pt>
                <c:pt idx="6087">
                  <c:v>0.94902572096648485</c:v>
                </c:pt>
                <c:pt idx="6088">
                  <c:v>0.94918160561184728</c:v>
                </c:pt>
                <c:pt idx="6089">
                  <c:v>0.9493374902572097</c:v>
                </c:pt>
                <c:pt idx="6090">
                  <c:v>0.94949337490257213</c:v>
                </c:pt>
                <c:pt idx="6091">
                  <c:v>0.94964925954793455</c:v>
                </c:pt>
                <c:pt idx="6092">
                  <c:v>0.94980514419329698</c:v>
                </c:pt>
                <c:pt idx="6093">
                  <c:v>0.9499610288386594</c:v>
                </c:pt>
                <c:pt idx="6094">
                  <c:v>0.95011691348402183</c:v>
                </c:pt>
                <c:pt idx="6095">
                  <c:v>0.95027279812938426</c:v>
                </c:pt>
                <c:pt idx="6096">
                  <c:v>0.95042868277474668</c:v>
                </c:pt>
                <c:pt idx="6097">
                  <c:v>0.95058456742010911</c:v>
                </c:pt>
                <c:pt idx="6098">
                  <c:v>0.95074045206547153</c:v>
                </c:pt>
                <c:pt idx="6099">
                  <c:v>0.95089633671083396</c:v>
                </c:pt>
                <c:pt idx="6100">
                  <c:v>0.95105222135619638</c:v>
                </c:pt>
                <c:pt idx="6101">
                  <c:v>0.95120810600155881</c:v>
                </c:pt>
                <c:pt idx="6102">
                  <c:v>0.95136399064692123</c:v>
                </c:pt>
                <c:pt idx="6103">
                  <c:v>0.95151987529228366</c:v>
                </c:pt>
                <c:pt idx="6104">
                  <c:v>0.95167575993764619</c:v>
                </c:pt>
                <c:pt idx="6105">
                  <c:v>0.95183164458300862</c:v>
                </c:pt>
                <c:pt idx="6106">
                  <c:v>0.95198752922837104</c:v>
                </c:pt>
                <c:pt idx="6107">
                  <c:v>0.95214341387373347</c:v>
                </c:pt>
                <c:pt idx="6108">
                  <c:v>0.95229929851909589</c:v>
                </c:pt>
                <c:pt idx="6109">
                  <c:v>0.95245518316445832</c:v>
                </c:pt>
                <c:pt idx="6110">
                  <c:v>0.95261106780982074</c:v>
                </c:pt>
                <c:pt idx="6111">
                  <c:v>0.95276695245518317</c:v>
                </c:pt>
                <c:pt idx="6112">
                  <c:v>0.95292283710054559</c:v>
                </c:pt>
                <c:pt idx="6113">
                  <c:v>0.95307872174590802</c:v>
                </c:pt>
                <c:pt idx="6114">
                  <c:v>0.95323460639127044</c:v>
                </c:pt>
                <c:pt idx="6115">
                  <c:v>0.95339049103663287</c:v>
                </c:pt>
                <c:pt idx="6116">
                  <c:v>0.9535463756819953</c:v>
                </c:pt>
                <c:pt idx="6117">
                  <c:v>0.95370226032735772</c:v>
                </c:pt>
                <c:pt idx="6118">
                  <c:v>0.95385814497272015</c:v>
                </c:pt>
                <c:pt idx="6119">
                  <c:v>0.95401402961808257</c:v>
                </c:pt>
                <c:pt idx="6120">
                  <c:v>0.954169914263445</c:v>
                </c:pt>
                <c:pt idx="6121">
                  <c:v>0.95432579890880753</c:v>
                </c:pt>
                <c:pt idx="6122">
                  <c:v>0.95448168355416996</c:v>
                </c:pt>
                <c:pt idx="6123">
                  <c:v>0.95463756819953238</c:v>
                </c:pt>
                <c:pt idx="6124">
                  <c:v>0.95479345284489481</c:v>
                </c:pt>
                <c:pt idx="6125">
                  <c:v>0.95494933749025723</c:v>
                </c:pt>
                <c:pt idx="6126">
                  <c:v>0.95510522213561966</c:v>
                </c:pt>
                <c:pt idx="6127">
                  <c:v>0.95526110678098208</c:v>
                </c:pt>
                <c:pt idx="6128">
                  <c:v>0.95541699142634451</c:v>
                </c:pt>
                <c:pt idx="6129">
                  <c:v>0.95557287607170693</c:v>
                </c:pt>
                <c:pt idx="6130">
                  <c:v>0.95572876071706936</c:v>
                </c:pt>
                <c:pt idx="6131">
                  <c:v>0.95588464536243178</c:v>
                </c:pt>
                <c:pt idx="6132">
                  <c:v>0.95604053000779421</c:v>
                </c:pt>
                <c:pt idx="6133">
                  <c:v>0.95619641465315663</c:v>
                </c:pt>
                <c:pt idx="6134">
                  <c:v>0.95635229929851906</c:v>
                </c:pt>
                <c:pt idx="6135">
                  <c:v>0.95650818394388148</c:v>
                </c:pt>
                <c:pt idx="6136">
                  <c:v>0.95666406858924391</c:v>
                </c:pt>
                <c:pt idx="6137">
                  <c:v>0.95681995323460645</c:v>
                </c:pt>
                <c:pt idx="6138">
                  <c:v>0.95697583787996887</c:v>
                </c:pt>
                <c:pt idx="6139">
                  <c:v>0.9571317225253313</c:v>
                </c:pt>
                <c:pt idx="6140">
                  <c:v>0.95728760717069372</c:v>
                </c:pt>
                <c:pt idx="6141">
                  <c:v>0.95744349181605615</c:v>
                </c:pt>
                <c:pt idx="6142">
                  <c:v>0.95759937646141857</c:v>
                </c:pt>
                <c:pt idx="6143">
                  <c:v>0.957755261106781</c:v>
                </c:pt>
                <c:pt idx="6144">
                  <c:v>0.95791114575214342</c:v>
                </c:pt>
                <c:pt idx="6145">
                  <c:v>0.95806703039750585</c:v>
                </c:pt>
                <c:pt idx="6146">
                  <c:v>0.95822291504286827</c:v>
                </c:pt>
                <c:pt idx="6147">
                  <c:v>0.9583787996882307</c:v>
                </c:pt>
                <c:pt idx="6148">
                  <c:v>0.95853468433359312</c:v>
                </c:pt>
                <c:pt idx="6149">
                  <c:v>0.95869056897895555</c:v>
                </c:pt>
                <c:pt idx="6150">
                  <c:v>0.95884645362431797</c:v>
                </c:pt>
                <c:pt idx="6151">
                  <c:v>0.9590023382696804</c:v>
                </c:pt>
                <c:pt idx="6152">
                  <c:v>0.95915822291504282</c:v>
                </c:pt>
                <c:pt idx="6153">
                  <c:v>0.95931410756040525</c:v>
                </c:pt>
                <c:pt idx="6154">
                  <c:v>0.95946999220576779</c:v>
                </c:pt>
                <c:pt idx="6155">
                  <c:v>0.95962587685113021</c:v>
                </c:pt>
                <c:pt idx="6156">
                  <c:v>0.95978176149649264</c:v>
                </c:pt>
                <c:pt idx="6157">
                  <c:v>0.95993764614185506</c:v>
                </c:pt>
                <c:pt idx="6158">
                  <c:v>0.96009353078721749</c:v>
                </c:pt>
                <c:pt idx="6159">
                  <c:v>0.96024941543257991</c:v>
                </c:pt>
                <c:pt idx="6160">
                  <c:v>0.96040530007794234</c:v>
                </c:pt>
                <c:pt idx="6161">
                  <c:v>0.96056118472330476</c:v>
                </c:pt>
                <c:pt idx="6162">
                  <c:v>0.96071706936866719</c:v>
                </c:pt>
                <c:pt idx="6163">
                  <c:v>0.96087295401402961</c:v>
                </c:pt>
                <c:pt idx="6164">
                  <c:v>0.96102883865939204</c:v>
                </c:pt>
                <c:pt idx="6165">
                  <c:v>0.96118472330475446</c:v>
                </c:pt>
                <c:pt idx="6166">
                  <c:v>0.96134060795011689</c:v>
                </c:pt>
                <c:pt idx="6167">
                  <c:v>0.96149649259547931</c:v>
                </c:pt>
                <c:pt idx="6168">
                  <c:v>0.96165237724084174</c:v>
                </c:pt>
                <c:pt idx="6169">
                  <c:v>0.96180826188620416</c:v>
                </c:pt>
                <c:pt idx="6170">
                  <c:v>0.96196414653156659</c:v>
                </c:pt>
                <c:pt idx="6171">
                  <c:v>0.96212003117692912</c:v>
                </c:pt>
                <c:pt idx="6172">
                  <c:v>0.96227591582229155</c:v>
                </c:pt>
                <c:pt idx="6173">
                  <c:v>0.96243180046765398</c:v>
                </c:pt>
                <c:pt idx="6174">
                  <c:v>0.9625876851130164</c:v>
                </c:pt>
                <c:pt idx="6175">
                  <c:v>0.96274356975837883</c:v>
                </c:pt>
                <c:pt idx="6176">
                  <c:v>0.96289945440374125</c:v>
                </c:pt>
                <c:pt idx="6177">
                  <c:v>0.96305533904910368</c:v>
                </c:pt>
                <c:pt idx="6178">
                  <c:v>0.9632112236944661</c:v>
                </c:pt>
                <c:pt idx="6179">
                  <c:v>0.96336710833982853</c:v>
                </c:pt>
                <c:pt idx="6180">
                  <c:v>0.96352299298519095</c:v>
                </c:pt>
                <c:pt idx="6181">
                  <c:v>0.96367887763055338</c:v>
                </c:pt>
                <c:pt idx="6182">
                  <c:v>0.9638347622759158</c:v>
                </c:pt>
                <c:pt idx="6183">
                  <c:v>0.96399064692127823</c:v>
                </c:pt>
                <c:pt idx="6184">
                  <c:v>0.96414653156664065</c:v>
                </c:pt>
                <c:pt idx="6185">
                  <c:v>0.96430241621200308</c:v>
                </c:pt>
                <c:pt idx="6186">
                  <c:v>0.9644583008573655</c:v>
                </c:pt>
                <c:pt idx="6187">
                  <c:v>0.96461418550272793</c:v>
                </c:pt>
                <c:pt idx="6188">
                  <c:v>0.96477007014809046</c:v>
                </c:pt>
                <c:pt idx="6189">
                  <c:v>0.96492595479345289</c:v>
                </c:pt>
                <c:pt idx="6190">
                  <c:v>0.96508183943881531</c:v>
                </c:pt>
                <c:pt idx="6191">
                  <c:v>0.96523772408417774</c:v>
                </c:pt>
                <c:pt idx="6192">
                  <c:v>0.96539360872954016</c:v>
                </c:pt>
                <c:pt idx="6193">
                  <c:v>0.96554949337490259</c:v>
                </c:pt>
                <c:pt idx="6194">
                  <c:v>0.96570537802026502</c:v>
                </c:pt>
                <c:pt idx="6195">
                  <c:v>0.96586126266562744</c:v>
                </c:pt>
                <c:pt idx="6196">
                  <c:v>0.96601714731098987</c:v>
                </c:pt>
                <c:pt idx="6197">
                  <c:v>0.96617303195635229</c:v>
                </c:pt>
                <c:pt idx="6198">
                  <c:v>0.96632891660171472</c:v>
                </c:pt>
                <c:pt idx="6199">
                  <c:v>0.96648480124707714</c:v>
                </c:pt>
                <c:pt idx="6200">
                  <c:v>0.96664068589243957</c:v>
                </c:pt>
                <c:pt idx="6201">
                  <c:v>0.96679657053780199</c:v>
                </c:pt>
                <c:pt idx="6202">
                  <c:v>0.96695245518316442</c:v>
                </c:pt>
                <c:pt idx="6203">
                  <c:v>0.96710833982852684</c:v>
                </c:pt>
                <c:pt idx="6204">
                  <c:v>0.96726422447388927</c:v>
                </c:pt>
                <c:pt idx="6205">
                  <c:v>0.9674201091192518</c:v>
                </c:pt>
                <c:pt idx="6206">
                  <c:v>0.96757599376461423</c:v>
                </c:pt>
                <c:pt idx="6207">
                  <c:v>0.96773187840997665</c:v>
                </c:pt>
                <c:pt idx="6208">
                  <c:v>0.96788776305533908</c:v>
                </c:pt>
                <c:pt idx="6209">
                  <c:v>0.9680436477007015</c:v>
                </c:pt>
                <c:pt idx="6210">
                  <c:v>0.96819953234606393</c:v>
                </c:pt>
                <c:pt idx="6211">
                  <c:v>0.96835541699142635</c:v>
                </c:pt>
                <c:pt idx="6212">
                  <c:v>0.96851130163678878</c:v>
                </c:pt>
                <c:pt idx="6213">
                  <c:v>0.9686671862821512</c:v>
                </c:pt>
                <c:pt idx="6214">
                  <c:v>0.96882307092751363</c:v>
                </c:pt>
                <c:pt idx="6215">
                  <c:v>0.96897895557287606</c:v>
                </c:pt>
                <c:pt idx="6216">
                  <c:v>0.96913484021823848</c:v>
                </c:pt>
                <c:pt idx="6217">
                  <c:v>0.96929072486360091</c:v>
                </c:pt>
                <c:pt idx="6218">
                  <c:v>0.96944660950896333</c:v>
                </c:pt>
                <c:pt idx="6219">
                  <c:v>0.96960249415432576</c:v>
                </c:pt>
                <c:pt idx="6220">
                  <c:v>0.96975837879968818</c:v>
                </c:pt>
                <c:pt idx="6221">
                  <c:v>0.96991426344505072</c:v>
                </c:pt>
                <c:pt idx="6222">
                  <c:v>0.97007014809041314</c:v>
                </c:pt>
                <c:pt idx="6223">
                  <c:v>0.97022603273577557</c:v>
                </c:pt>
                <c:pt idx="6224">
                  <c:v>0.97038191738113799</c:v>
                </c:pt>
                <c:pt idx="6225">
                  <c:v>0.97053780202650042</c:v>
                </c:pt>
                <c:pt idx="6226">
                  <c:v>0.97069368667186284</c:v>
                </c:pt>
                <c:pt idx="6227">
                  <c:v>0.97084957131722527</c:v>
                </c:pt>
                <c:pt idx="6228">
                  <c:v>0.97100545596258769</c:v>
                </c:pt>
                <c:pt idx="6229">
                  <c:v>0.97116134060795012</c:v>
                </c:pt>
                <c:pt idx="6230">
                  <c:v>0.97131722525331254</c:v>
                </c:pt>
                <c:pt idx="6231">
                  <c:v>0.97147310989867497</c:v>
                </c:pt>
                <c:pt idx="6232">
                  <c:v>0.97162899454403739</c:v>
                </c:pt>
                <c:pt idx="6233">
                  <c:v>0.97178487918939982</c:v>
                </c:pt>
                <c:pt idx="6234">
                  <c:v>0.97194076383476224</c:v>
                </c:pt>
                <c:pt idx="6235">
                  <c:v>0.97209664848012467</c:v>
                </c:pt>
                <c:pt idx="6236">
                  <c:v>0.9722525331254871</c:v>
                </c:pt>
                <c:pt idx="6237">
                  <c:v>0.97240841777084952</c:v>
                </c:pt>
                <c:pt idx="6238">
                  <c:v>0.97256430241621206</c:v>
                </c:pt>
                <c:pt idx="6239">
                  <c:v>0.97272018706157448</c:v>
                </c:pt>
                <c:pt idx="6240">
                  <c:v>0.97287607170693691</c:v>
                </c:pt>
                <c:pt idx="6241">
                  <c:v>0.97303195635229933</c:v>
                </c:pt>
                <c:pt idx="6242">
                  <c:v>0.97318784099766176</c:v>
                </c:pt>
                <c:pt idx="6243">
                  <c:v>0.97334372564302418</c:v>
                </c:pt>
                <c:pt idx="6244">
                  <c:v>0.97349961028838661</c:v>
                </c:pt>
                <c:pt idx="6245">
                  <c:v>0.97365549493374903</c:v>
                </c:pt>
                <c:pt idx="6246">
                  <c:v>0.97381137957911146</c:v>
                </c:pt>
                <c:pt idx="6247">
                  <c:v>0.97396726422447388</c:v>
                </c:pt>
                <c:pt idx="6248">
                  <c:v>0.97412314886983631</c:v>
                </c:pt>
                <c:pt idx="6249">
                  <c:v>0.97427903351519873</c:v>
                </c:pt>
                <c:pt idx="6250">
                  <c:v>0.97443491816056116</c:v>
                </c:pt>
                <c:pt idx="6251">
                  <c:v>0.97459080280592358</c:v>
                </c:pt>
                <c:pt idx="6252">
                  <c:v>0.97474668745128601</c:v>
                </c:pt>
                <c:pt idx="6253">
                  <c:v>0.97490257209664843</c:v>
                </c:pt>
                <c:pt idx="6254">
                  <c:v>0.97505845674201086</c:v>
                </c:pt>
                <c:pt idx="6255">
                  <c:v>0.9752143413873734</c:v>
                </c:pt>
                <c:pt idx="6256">
                  <c:v>0.97537022603273582</c:v>
                </c:pt>
                <c:pt idx="6257">
                  <c:v>0.97552611067809825</c:v>
                </c:pt>
                <c:pt idx="6258">
                  <c:v>0.97568199532346067</c:v>
                </c:pt>
                <c:pt idx="6259">
                  <c:v>0.9758378799688231</c:v>
                </c:pt>
                <c:pt idx="6260">
                  <c:v>0.97599376461418552</c:v>
                </c:pt>
                <c:pt idx="6261">
                  <c:v>0.97614964925954795</c:v>
                </c:pt>
                <c:pt idx="6262">
                  <c:v>0.97630553390491037</c:v>
                </c:pt>
                <c:pt idx="6263">
                  <c:v>0.9764614185502728</c:v>
                </c:pt>
                <c:pt idx="6264">
                  <c:v>0.97661730319563522</c:v>
                </c:pt>
                <c:pt idx="6265">
                  <c:v>0.97677318784099765</c:v>
                </c:pt>
                <c:pt idx="6266">
                  <c:v>0.97692907248636007</c:v>
                </c:pt>
                <c:pt idx="6267">
                  <c:v>0.9770849571317225</c:v>
                </c:pt>
                <c:pt idx="6268">
                  <c:v>0.97724084177708492</c:v>
                </c:pt>
                <c:pt idx="6269">
                  <c:v>0.97739672642244735</c:v>
                </c:pt>
                <c:pt idx="6270">
                  <c:v>0.97755261106780977</c:v>
                </c:pt>
                <c:pt idx="6271">
                  <c:v>0.9777084957131722</c:v>
                </c:pt>
                <c:pt idx="6272">
                  <c:v>0.97786438035853473</c:v>
                </c:pt>
                <c:pt idx="6273">
                  <c:v>0.97802026500389716</c:v>
                </c:pt>
                <c:pt idx="6274">
                  <c:v>0.97817614964925959</c:v>
                </c:pt>
                <c:pt idx="6275">
                  <c:v>0.97833203429462201</c:v>
                </c:pt>
                <c:pt idx="6276">
                  <c:v>0.97848791893998444</c:v>
                </c:pt>
                <c:pt idx="6277">
                  <c:v>0.97864380358534686</c:v>
                </c:pt>
                <c:pt idx="6278">
                  <c:v>0.97879968823070929</c:v>
                </c:pt>
                <c:pt idx="6279">
                  <c:v>0.97895557287607171</c:v>
                </c:pt>
                <c:pt idx="6280">
                  <c:v>0.97911145752143414</c:v>
                </c:pt>
                <c:pt idx="6281">
                  <c:v>0.97926734216679656</c:v>
                </c:pt>
                <c:pt idx="6282">
                  <c:v>0.97942322681215899</c:v>
                </c:pt>
                <c:pt idx="6283">
                  <c:v>0.97957911145752141</c:v>
                </c:pt>
                <c:pt idx="6284">
                  <c:v>0.97973499610288384</c:v>
                </c:pt>
                <c:pt idx="6285">
                  <c:v>0.97989088074824626</c:v>
                </c:pt>
                <c:pt idx="6286">
                  <c:v>0.98004676539360869</c:v>
                </c:pt>
                <c:pt idx="6287">
                  <c:v>0.98020265003897111</c:v>
                </c:pt>
                <c:pt idx="6288">
                  <c:v>0.98035853468433354</c:v>
                </c:pt>
                <c:pt idx="6289">
                  <c:v>0.98051441932969607</c:v>
                </c:pt>
                <c:pt idx="6290">
                  <c:v>0.9806703039750585</c:v>
                </c:pt>
                <c:pt idx="6291">
                  <c:v>0.98082618862042092</c:v>
                </c:pt>
                <c:pt idx="6292">
                  <c:v>0.98098207326578335</c:v>
                </c:pt>
                <c:pt idx="6293">
                  <c:v>0.98113795791114577</c:v>
                </c:pt>
                <c:pt idx="6294">
                  <c:v>0.9812938425565082</c:v>
                </c:pt>
                <c:pt idx="6295">
                  <c:v>0.98144972720187063</c:v>
                </c:pt>
                <c:pt idx="6296">
                  <c:v>0.98160561184723305</c:v>
                </c:pt>
                <c:pt idx="6297">
                  <c:v>0.98176149649259548</c:v>
                </c:pt>
                <c:pt idx="6298">
                  <c:v>0.9819173811379579</c:v>
                </c:pt>
                <c:pt idx="6299">
                  <c:v>0.98207326578332033</c:v>
                </c:pt>
                <c:pt idx="6300">
                  <c:v>0.98222915042868275</c:v>
                </c:pt>
                <c:pt idx="6301">
                  <c:v>0.98238503507404518</c:v>
                </c:pt>
                <c:pt idx="6302">
                  <c:v>0.9825409197194076</c:v>
                </c:pt>
                <c:pt idx="6303">
                  <c:v>0.98269680436477003</c:v>
                </c:pt>
                <c:pt idx="6304">
                  <c:v>0.98285268901013245</c:v>
                </c:pt>
                <c:pt idx="6305">
                  <c:v>0.98300857365549499</c:v>
                </c:pt>
                <c:pt idx="6306">
                  <c:v>0.98316445830085741</c:v>
                </c:pt>
                <c:pt idx="6307">
                  <c:v>0.98332034294621984</c:v>
                </c:pt>
                <c:pt idx="6308">
                  <c:v>0.98347622759158226</c:v>
                </c:pt>
                <c:pt idx="6309">
                  <c:v>0.98363211223694469</c:v>
                </c:pt>
                <c:pt idx="6310">
                  <c:v>0.98378799688230711</c:v>
                </c:pt>
                <c:pt idx="6311">
                  <c:v>0.98394388152766954</c:v>
                </c:pt>
                <c:pt idx="6312">
                  <c:v>0.98409976617303196</c:v>
                </c:pt>
                <c:pt idx="6313">
                  <c:v>0.98425565081839439</c:v>
                </c:pt>
                <c:pt idx="6314">
                  <c:v>0.98441153546375681</c:v>
                </c:pt>
                <c:pt idx="6315">
                  <c:v>0.98456742010911924</c:v>
                </c:pt>
                <c:pt idx="6316">
                  <c:v>0.98472330475448167</c:v>
                </c:pt>
                <c:pt idx="6317">
                  <c:v>0.98487918939984409</c:v>
                </c:pt>
                <c:pt idx="6318">
                  <c:v>0.98503507404520652</c:v>
                </c:pt>
                <c:pt idx="6319">
                  <c:v>0.98519095869056894</c:v>
                </c:pt>
                <c:pt idx="6320">
                  <c:v>0.98534684333593137</c:v>
                </c:pt>
                <c:pt idx="6321">
                  <c:v>0.98550272798129379</c:v>
                </c:pt>
                <c:pt idx="6322">
                  <c:v>0.98565861262665633</c:v>
                </c:pt>
                <c:pt idx="6323">
                  <c:v>0.98581449727201875</c:v>
                </c:pt>
                <c:pt idx="6324">
                  <c:v>0.98597038191738118</c:v>
                </c:pt>
                <c:pt idx="6325">
                  <c:v>0.9861262665627436</c:v>
                </c:pt>
                <c:pt idx="6326">
                  <c:v>0.98628215120810603</c:v>
                </c:pt>
                <c:pt idx="6327">
                  <c:v>0.98643803585346845</c:v>
                </c:pt>
                <c:pt idx="6328">
                  <c:v>0.98659392049883088</c:v>
                </c:pt>
                <c:pt idx="6329">
                  <c:v>0.9867498051441933</c:v>
                </c:pt>
                <c:pt idx="6330">
                  <c:v>0.98690568978955573</c:v>
                </c:pt>
                <c:pt idx="6331">
                  <c:v>0.98706157443491815</c:v>
                </c:pt>
                <c:pt idx="6332">
                  <c:v>0.98721745908028058</c:v>
                </c:pt>
                <c:pt idx="6333">
                  <c:v>0.987373343725643</c:v>
                </c:pt>
                <c:pt idx="6334">
                  <c:v>0.98752922837100543</c:v>
                </c:pt>
                <c:pt idx="6335">
                  <c:v>0.98768511301636785</c:v>
                </c:pt>
                <c:pt idx="6336">
                  <c:v>0.98784099766173028</c:v>
                </c:pt>
                <c:pt idx="6337">
                  <c:v>0.98799688230709271</c:v>
                </c:pt>
                <c:pt idx="6338">
                  <c:v>0.98815276695245513</c:v>
                </c:pt>
                <c:pt idx="6339">
                  <c:v>0.98830865159781767</c:v>
                </c:pt>
                <c:pt idx="6340">
                  <c:v>0.98846453624318009</c:v>
                </c:pt>
                <c:pt idx="6341">
                  <c:v>0.98862042088854252</c:v>
                </c:pt>
                <c:pt idx="6342">
                  <c:v>0.98877630553390494</c:v>
                </c:pt>
                <c:pt idx="6343">
                  <c:v>0.98893219017926737</c:v>
                </c:pt>
                <c:pt idx="6344">
                  <c:v>0.98908807482462979</c:v>
                </c:pt>
                <c:pt idx="6345">
                  <c:v>0.98924395946999222</c:v>
                </c:pt>
                <c:pt idx="6346">
                  <c:v>0.98939984411535464</c:v>
                </c:pt>
                <c:pt idx="6347">
                  <c:v>0.98955572876071707</c:v>
                </c:pt>
                <c:pt idx="6348">
                  <c:v>0.98971161340607949</c:v>
                </c:pt>
                <c:pt idx="6349">
                  <c:v>0.98986749805144192</c:v>
                </c:pt>
                <c:pt idx="6350">
                  <c:v>0.99002338269680434</c:v>
                </c:pt>
                <c:pt idx="6351">
                  <c:v>0.99017926734216677</c:v>
                </c:pt>
                <c:pt idx="6352">
                  <c:v>0.99033515198752919</c:v>
                </c:pt>
                <c:pt idx="6353">
                  <c:v>0.99049103663289162</c:v>
                </c:pt>
                <c:pt idx="6354">
                  <c:v>0.99064692127825404</c:v>
                </c:pt>
                <c:pt idx="6355">
                  <c:v>0.99080280592361647</c:v>
                </c:pt>
                <c:pt idx="6356">
                  <c:v>0.99095869056897901</c:v>
                </c:pt>
                <c:pt idx="6357">
                  <c:v>0.99111457521434143</c:v>
                </c:pt>
                <c:pt idx="6358">
                  <c:v>0.99127045985970386</c:v>
                </c:pt>
                <c:pt idx="6359">
                  <c:v>0.99142634450506628</c:v>
                </c:pt>
                <c:pt idx="6360">
                  <c:v>0.99158222915042871</c:v>
                </c:pt>
                <c:pt idx="6361">
                  <c:v>0.99173811379579113</c:v>
                </c:pt>
                <c:pt idx="6362">
                  <c:v>0.99189399844115356</c:v>
                </c:pt>
                <c:pt idx="6363">
                  <c:v>0.99204988308651598</c:v>
                </c:pt>
                <c:pt idx="6364">
                  <c:v>0.99220576773187841</c:v>
                </c:pt>
                <c:pt idx="6365">
                  <c:v>0.99236165237724083</c:v>
                </c:pt>
                <c:pt idx="6366">
                  <c:v>0.99251753702260326</c:v>
                </c:pt>
                <c:pt idx="6367">
                  <c:v>0.99267342166796568</c:v>
                </c:pt>
                <c:pt idx="6368">
                  <c:v>0.99282930631332811</c:v>
                </c:pt>
                <c:pt idx="6369">
                  <c:v>0.99298519095869053</c:v>
                </c:pt>
                <c:pt idx="6370">
                  <c:v>0.99314107560405296</c:v>
                </c:pt>
                <c:pt idx="6371">
                  <c:v>0.99329696024941538</c:v>
                </c:pt>
                <c:pt idx="6372">
                  <c:v>0.99345284489477781</c:v>
                </c:pt>
                <c:pt idx="6373">
                  <c:v>0.99360872954014035</c:v>
                </c:pt>
                <c:pt idx="6374">
                  <c:v>0.99376461418550277</c:v>
                </c:pt>
                <c:pt idx="6375">
                  <c:v>0.9939204988308652</c:v>
                </c:pt>
                <c:pt idx="6376">
                  <c:v>0.99407638347622762</c:v>
                </c:pt>
                <c:pt idx="6377">
                  <c:v>0.99423226812159005</c:v>
                </c:pt>
                <c:pt idx="6378">
                  <c:v>0.99438815276695247</c:v>
                </c:pt>
                <c:pt idx="6379">
                  <c:v>0.9945440374123149</c:v>
                </c:pt>
                <c:pt idx="6380">
                  <c:v>0.99469992205767732</c:v>
                </c:pt>
                <c:pt idx="6381">
                  <c:v>0.99485580670303975</c:v>
                </c:pt>
                <c:pt idx="6382">
                  <c:v>0.99501169134840217</c:v>
                </c:pt>
                <c:pt idx="6383">
                  <c:v>0.9951675759937646</c:v>
                </c:pt>
                <c:pt idx="6384">
                  <c:v>0.99532346063912702</c:v>
                </c:pt>
                <c:pt idx="6385">
                  <c:v>0.99547934528448945</c:v>
                </c:pt>
                <c:pt idx="6386">
                  <c:v>0.99563522992985187</c:v>
                </c:pt>
                <c:pt idx="6387">
                  <c:v>0.9957911145752143</c:v>
                </c:pt>
                <c:pt idx="6388">
                  <c:v>0.99594699922057672</c:v>
                </c:pt>
                <c:pt idx="6389">
                  <c:v>0.99610288386593926</c:v>
                </c:pt>
                <c:pt idx="6390">
                  <c:v>0.99625876851130168</c:v>
                </c:pt>
                <c:pt idx="6391">
                  <c:v>0.99641465315666411</c:v>
                </c:pt>
                <c:pt idx="6392">
                  <c:v>0.99657053780202653</c:v>
                </c:pt>
                <c:pt idx="6393">
                  <c:v>0.99672642244738896</c:v>
                </c:pt>
                <c:pt idx="6394">
                  <c:v>0.99688230709275139</c:v>
                </c:pt>
                <c:pt idx="6395">
                  <c:v>0.99703819173811381</c:v>
                </c:pt>
                <c:pt idx="6396">
                  <c:v>0.99719407638347624</c:v>
                </c:pt>
                <c:pt idx="6397">
                  <c:v>0.99734996102883866</c:v>
                </c:pt>
                <c:pt idx="6398">
                  <c:v>0.99750584567420109</c:v>
                </c:pt>
                <c:pt idx="6399">
                  <c:v>0.99766173031956351</c:v>
                </c:pt>
                <c:pt idx="6400">
                  <c:v>0.99781761496492594</c:v>
                </c:pt>
                <c:pt idx="6401">
                  <c:v>0.99797349961028836</c:v>
                </c:pt>
                <c:pt idx="6402">
                  <c:v>0.99812938425565079</c:v>
                </c:pt>
                <c:pt idx="6403">
                  <c:v>0.99828526890101321</c:v>
                </c:pt>
                <c:pt idx="6404">
                  <c:v>0.99844115354637564</c:v>
                </c:pt>
                <c:pt idx="6405">
                  <c:v>0.99859703819173806</c:v>
                </c:pt>
                <c:pt idx="6406">
                  <c:v>0.9987529228371006</c:v>
                </c:pt>
                <c:pt idx="6407">
                  <c:v>0.99890880748246302</c:v>
                </c:pt>
                <c:pt idx="6408">
                  <c:v>0.99906469212782545</c:v>
                </c:pt>
                <c:pt idx="6409">
                  <c:v>0.99922057677318787</c:v>
                </c:pt>
                <c:pt idx="6410">
                  <c:v>0.9993764614185503</c:v>
                </c:pt>
                <c:pt idx="6411">
                  <c:v>0.99953234606391272</c:v>
                </c:pt>
                <c:pt idx="6412">
                  <c:v>0.99968823070927515</c:v>
                </c:pt>
                <c:pt idx="6413">
                  <c:v>0.99984411535463757</c:v>
                </c:pt>
                <c:pt idx="6414">
                  <c:v>1</c:v>
                </c:pt>
              </c:numCache>
            </c:numRef>
          </c:yVal>
          <c:smooth val="1"/>
          <c:extLst>
            <c:ext xmlns:c16="http://schemas.microsoft.com/office/drawing/2014/chart" uri="{C3380CC4-5D6E-409C-BE32-E72D297353CC}">
              <c16:uniqueId val="{00000000-E43E-4E5D-A46C-48602CD07902}"/>
            </c:ext>
          </c:extLst>
        </c:ser>
        <c:ser>
          <c:idx val="1"/>
          <c:order val="1"/>
          <c:tx>
            <c:v>Sunset</c:v>
          </c:tx>
          <c:spPr>
            <a:ln w="12700">
              <a:solidFill>
                <a:srgbClr val="FFC000"/>
              </a:solidFill>
            </a:ln>
          </c:spPr>
          <c:marker>
            <c:symbol val="square"/>
            <c:size val="2"/>
            <c:spPr>
              <a:solidFill>
                <a:srgbClr val="FFC000"/>
              </a:solidFill>
              <a:ln>
                <a:solidFill>
                  <a:srgbClr val="FFC000"/>
                </a:solidFill>
              </a:ln>
            </c:spPr>
          </c:marker>
          <c:xVal>
            <c:numRef>
              <c:f>'DepthDist-SPtC'!$G$6417:$G$9947</c:f>
              <c:numCache>
                <c:formatCode>0.0</c:formatCode>
                <c:ptCount val="3531"/>
                <c:pt idx="0">
                  <c:v>42.638998603820802</c:v>
                </c:pt>
                <c:pt idx="1">
                  <c:v>43.188000698089603</c:v>
                </c:pt>
                <c:pt idx="2">
                  <c:v>43.736999301910402</c:v>
                </c:pt>
                <c:pt idx="3">
                  <c:v>44.1</c:v>
                </c:pt>
                <c:pt idx="4" formatCode="General">
                  <c:v>60.2</c:v>
                </c:pt>
                <c:pt idx="5">
                  <c:v>63.135000000000005</c:v>
                </c:pt>
                <c:pt idx="6" formatCode="General">
                  <c:v>63.7</c:v>
                </c:pt>
                <c:pt idx="7" formatCode="General">
                  <c:v>63.7</c:v>
                </c:pt>
                <c:pt idx="8" formatCode="General">
                  <c:v>63.7</c:v>
                </c:pt>
                <c:pt idx="9" formatCode="General">
                  <c:v>63.7</c:v>
                </c:pt>
                <c:pt idx="10" formatCode="General">
                  <c:v>63.7</c:v>
                </c:pt>
                <c:pt idx="11">
                  <c:v>64.05</c:v>
                </c:pt>
                <c:pt idx="12" formatCode="General">
                  <c:v>65.900000000000006</c:v>
                </c:pt>
                <c:pt idx="13" formatCode="General">
                  <c:v>65.900000000000006</c:v>
                </c:pt>
                <c:pt idx="14" formatCode="General">
                  <c:v>65.900000000000006</c:v>
                </c:pt>
                <c:pt idx="15" formatCode="General">
                  <c:v>65.900000000000006</c:v>
                </c:pt>
                <c:pt idx="16" formatCode="General">
                  <c:v>65.900000000000006</c:v>
                </c:pt>
                <c:pt idx="17" formatCode="General">
                  <c:v>65.900000000000006</c:v>
                </c:pt>
                <c:pt idx="18" formatCode="General">
                  <c:v>65.900000000000006</c:v>
                </c:pt>
                <c:pt idx="19" formatCode="General">
                  <c:v>65.900000000000006</c:v>
                </c:pt>
                <c:pt idx="20" formatCode="General">
                  <c:v>65.900000000000006</c:v>
                </c:pt>
                <c:pt idx="21" formatCode="General">
                  <c:v>65.900000000000006</c:v>
                </c:pt>
                <c:pt idx="22" formatCode="General">
                  <c:v>65.900000000000006</c:v>
                </c:pt>
                <c:pt idx="23" formatCode="General">
                  <c:v>65.900000000000006</c:v>
                </c:pt>
                <c:pt idx="24" formatCode="General">
                  <c:v>65.900000000000006</c:v>
                </c:pt>
                <c:pt idx="25" formatCode="General">
                  <c:v>65.900000000000006</c:v>
                </c:pt>
                <c:pt idx="26" formatCode="General">
                  <c:v>65.900000000000006</c:v>
                </c:pt>
                <c:pt idx="27" formatCode="General">
                  <c:v>65.900000000000006</c:v>
                </c:pt>
                <c:pt idx="28" formatCode="General">
                  <c:v>65.900000000000006</c:v>
                </c:pt>
                <c:pt idx="29" formatCode="General">
                  <c:v>66.7</c:v>
                </c:pt>
                <c:pt idx="30" formatCode="General">
                  <c:v>66.7</c:v>
                </c:pt>
                <c:pt idx="31">
                  <c:v>67.710000000000008</c:v>
                </c:pt>
                <c:pt idx="32">
                  <c:v>68.076001396179208</c:v>
                </c:pt>
                <c:pt idx="33">
                  <c:v>68.807997207641606</c:v>
                </c:pt>
                <c:pt idx="34">
                  <c:v>68.9910013961792</c:v>
                </c:pt>
                <c:pt idx="35">
                  <c:v>68.9910013961792</c:v>
                </c:pt>
                <c:pt idx="36">
                  <c:v>69.173998603820806</c:v>
                </c:pt>
                <c:pt idx="37">
                  <c:v>69.173998603820806</c:v>
                </c:pt>
                <c:pt idx="38">
                  <c:v>69.722997207641598</c:v>
                </c:pt>
                <c:pt idx="39">
                  <c:v>69.722997207641598</c:v>
                </c:pt>
                <c:pt idx="40">
                  <c:v>69.722997207641598</c:v>
                </c:pt>
                <c:pt idx="41" formatCode="General">
                  <c:v>69.900000000000006</c:v>
                </c:pt>
                <c:pt idx="42">
                  <c:v>70.821001396179199</c:v>
                </c:pt>
                <c:pt idx="43">
                  <c:v>70.821001396179199</c:v>
                </c:pt>
                <c:pt idx="44">
                  <c:v>71.003998603820804</c:v>
                </c:pt>
                <c:pt idx="45">
                  <c:v>71.187002792358399</c:v>
                </c:pt>
                <c:pt idx="46">
                  <c:v>71.187002792358399</c:v>
                </c:pt>
                <c:pt idx="47">
                  <c:v>71.187002792358399</c:v>
                </c:pt>
                <c:pt idx="48">
                  <c:v>71.19</c:v>
                </c:pt>
                <c:pt idx="49">
                  <c:v>71.37</c:v>
                </c:pt>
                <c:pt idx="50">
                  <c:v>71.739999999999995</c:v>
                </c:pt>
                <c:pt idx="51">
                  <c:v>71.739999999999995</c:v>
                </c:pt>
                <c:pt idx="52">
                  <c:v>71.91899860382081</c:v>
                </c:pt>
                <c:pt idx="53">
                  <c:v>72.099999999999994</c:v>
                </c:pt>
                <c:pt idx="54" formatCode="General">
                  <c:v>72.100000000000009</c:v>
                </c:pt>
                <c:pt idx="55" formatCode="General">
                  <c:v>72.100000000000009</c:v>
                </c:pt>
                <c:pt idx="56">
                  <c:v>72.102002792358405</c:v>
                </c:pt>
                <c:pt idx="57">
                  <c:v>73.2</c:v>
                </c:pt>
                <c:pt idx="58">
                  <c:v>73.566001396179203</c:v>
                </c:pt>
                <c:pt idx="59">
                  <c:v>73.566001396179203</c:v>
                </c:pt>
                <c:pt idx="60">
                  <c:v>73.566001396179203</c:v>
                </c:pt>
                <c:pt idx="61">
                  <c:v>73.566001396179203</c:v>
                </c:pt>
                <c:pt idx="62" formatCode="General">
                  <c:v>74.2</c:v>
                </c:pt>
                <c:pt idx="63" formatCode="General">
                  <c:v>74.2</c:v>
                </c:pt>
                <c:pt idx="64" formatCode="General">
                  <c:v>74.2</c:v>
                </c:pt>
                <c:pt idx="65" formatCode="General">
                  <c:v>74.2</c:v>
                </c:pt>
                <c:pt idx="66" formatCode="General">
                  <c:v>74.2</c:v>
                </c:pt>
                <c:pt idx="67" formatCode="General">
                  <c:v>74.2</c:v>
                </c:pt>
                <c:pt idx="68" formatCode="General">
                  <c:v>74.2</c:v>
                </c:pt>
                <c:pt idx="69" formatCode="General">
                  <c:v>74.2</c:v>
                </c:pt>
                <c:pt idx="70" formatCode="General">
                  <c:v>74.2</c:v>
                </c:pt>
                <c:pt idx="71" formatCode="General">
                  <c:v>74.2</c:v>
                </c:pt>
                <c:pt idx="72" formatCode="General">
                  <c:v>74.2</c:v>
                </c:pt>
                <c:pt idx="73">
                  <c:v>74.663998603820801</c:v>
                </c:pt>
                <c:pt idx="74">
                  <c:v>74.663998603820801</c:v>
                </c:pt>
                <c:pt idx="75">
                  <c:v>74.663998603820801</c:v>
                </c:pt>
                <c:pt idx="76">
                  <c:v>75.03</c:v>
                </c:pt>
                <c:pt idx="77">
                  <c:v>75.03</c:v>
                </c:pt>
                <c:pt idx="78">
                  <c:v>75.212997207641607</c:v>
                </c:pt>
                <c:pt idx="79">
                  <c:v>75.212997207641607</c:v>
                </c:pt>
                <c:pt idx="80">
                  <c:v>75.212997207641607</c:v>
                </c:pt>
                <c:pt idx="81">
                  <c:v>75.212997207641607</c:v>
                </c:pt>
                <c:pt idx="82">
                  <c:v>75.212997207641607</c:v>
                </c:pt>
                <c:pt idx="83">
                  <c:v>75.212997207641607</c:v>
                </c:pt>
                <c:pt idx="84">
                  <c:v>75.212997207641607</c:v>
                </c:pt>
                <c:pt idx="85">
                  <c:v>75.212997207641607</c:v>
                </c:pt>
                <c:pt idx="86">
                  <c:v>75.212997207641607</c:v>
                </c:pt>
                <c:pt idx="87">
                  <c:v>75.212997207641607</c:v>
                </c:pt>
                <c:pt idx="88">
                  <c:v>75.212997207641607</c:v>
                </c:pt>
                <c:pt idx="89">
                  <c:v>75.578998603820807</c:v>
                </c:pt>
                <c:pt idx="90">
                  <c:v>75.578998603820807</c:v>
                </c:pt>
                <c:pt idx="91">
                  <c:v>75.760000000000005</c:v>
                </c:pt>
                <c:pt idx="92">
                  <c:v>75.945000000000007</c:v>
                </c:pt>
                <c:pt idx="93">
                  <c:v>75.945000000000007</c:v>
                </c:pt>
                <c:pt idx="94">
                  <c:v>75.945000000000007</c:v>
                </c:pt>
                <c:pt idx="95">
                  <c:v>75.945000000000007</c:v>
                </c:pt>
                <c:pt idx="96">
                  <c:v>76.493998603820799</c:v>
                </c:pt>
                <c:pt idx="97">
                  <c:v>76.493998603820799</c:v>
                </c:pt>
                <c:pt idx="98">
                  <c:v>76.493998603820799</c:v>
                </c:pt>
                <c:pt idx="99">
                  <c:v>76.493998603820799</c:v>
                </c:pt>
                <c:pt idx="100">
                  <c:v>76.677002792358408</c:v>
                </c:pt>
                <c:pt idx="101">
                  <c:v>76.677002792358408</c:v>
                </c:pt>
                <c:pt idx="102">
                  <c:v>76.86</c:v>
                </c:pt>
                <c:pt idx="103">
                  <c:v>76.86</c:v>
                </c:pt>
                <c:pt idx="104">
                  <c:v>76.86</c:v>
                </c:pt>
                <c:pt idx="105">
                  <c:v>76.86</c:v>
                </c:pt>
                <c:pt idx="106">
                  <c:v>76.86</c:v>
                </c:pt>
                <c:pt idx="107">
                  <c:v>76.86</c:v>
                </c:pt>
                <c:pt idx="108">
                  <c:v>76.86</c:v>
                </c:pt>
                <c:pt idx="109">
                  <c:v>76.86</c:v>
                </c:pt>
                <c:pt idx="110">
                  <c:v>76.86</c:v>
                </c:pt>
                <c:pt idx="111">
                  <c:v>76.86</c:v>
                </c:pt>
                <c:pt idx="112">
                  <c:v>76.86</c:v>
                </c:pt>
                <c:pt idx="113">
                  <c:v>76.86</c:v>
                </c:pt>
                <c:pt idx="114">
                  <c:v>76.86</c:v>
                </c:pt>
                <c:pt idx="115">
                  <c:v>76.86</c:v>
                </c:pt>
                <c:pt idx="116">
                  <c:v>76.86</c:v>
                </c:pt>
                <c:pt idx="117">
                  <c:v>76.86</c:v>
                </c:pt>
                <c:pt idx="118">
                  <c:v>76.86</c:v>
                </c:pt>
                <c:pt idx="119">
                  <c:v>76.86</c:v>
                </c:pt>
                <c:pt idx="120">
                  <c:v>76.86</c:v>
                </c:pt>
                <c:pt idx="121">
                  <c:v>76.86</c:v>
                </c:pt>
                <c:pt idx="122">
                  <c:v>76.86</c:v>
                </c:pt>
                <c:pt idx="123">
                  <c:v>76.86</c:v>
                </c:pt>
                <c:pt idx="124">
                  <c:v>76.86</c:v>
                </c:pt>
                <c:pt idx="125">
                  <c:v>76.86</c:v>
                </c:pt>
                <c:pt idx="126">
                  <c:v>76.86</c:v>
                </c:pt>
                <c:pt idx="127">
                  <c:v>76.86</c:v>
                </c:pt>
                <c:pt idx="128">
                  <c:v>76.86</c:v>
                </c:pt>
                <c:pt idx="129">
                  <c:v>76.86</c:v>
                </c:pt>
                <c:pt idx="130">
                  <c:v>76.86</c:v>
                </c:pt>
                <c:pt idx="131">
                  <c:v>76.86</c:v>
                </c:pt>
                <c:pt idx="132">
                  <c:v>76.86</c:v>
                </c:pt>
                <c:pt idx="133">
                  <c:v>76.86</c:v>
                </c:pt>
                <c:pt idx="134">
                  <c:v>76.86</c:v>
                </c:pt>
                <c:pt idx="135">
                  <c:v>76.86</c:v>
                </c:pt>
                <c:pt idx="136">
                  <c:v>76.86</c:v>
                </c:pt>
                <c:pt idx="137">
                  <c:v>76.86</c:v>
                </c:pt>
                <c:pt idx="138">
                  <c:v>76.86</c:v>
                </c:pt>
                <c:pt idx="139">
                  <c:v>76.86</c:v>
                </c:pt>
                <c:pt idx="140">
                  <c:v>76.86</c:v>
                </c:pt>
                <c:pt idx="141">
                  <c:v>76.86</c:v>
                </c:pt>
                <c:pt idx="142">
                  <c:v>76.86</c:v>
                </c:pt>
                <c:pt idx="143">
                  <c:v>76.86</c:v>
                </c:pt>
                <c:pt idx="144">
                  <c:v>76.86</c:v>
                </c:pt>
                <c:pt idx="145">
                  <c:v>76.86</c:v>
                </c:pt>
                <c:pt idx="146">
                  <c:v>76.86</c:v>
                </c:pt>
                <c:pt idx="147">
                  <c:v>76.86</c:v>
                </c:pt>
                <c:pt idx="148">
                  <c:v>76.86</c:v>
                </c:pt>
                <c:pt idx="149">
                  <c:v>76.86</c:v>
                </c:pt>
                <c:pt idx="150">
                  <c:v>76.86</c:v>
                </c:pt>
                <c:pt idx="151">
                  <c:v>76.86</c:v>
                </c:pt>
                <c:pt idx="152">
                  <c:v>76.86</c:v>
                </c:pt>
                <c:pt idx="153">
                  <c:v>77.040000000000006</c:v>
                </c:pt>
                <c:pt idx="154">
                  <c:v>77.042997207641605</c:v>
                </c:pt>
                <c:pt idx="155">
                  <c:v>77.042997207641605</c:v>
                </c:pt>
                <c:pt idx="156">
                  <c:v>77.23</c:v>
                </c:pt>
                <c:pt idx="157">
                  <c:v>77.23</c:v>
                </c:pt>
                <c:pt idx="158">
                  <c:v>77.23</c:v>
                </c:pt>
                <c:pt idx="159">
                  <c:v>77.408998603820805</c:v>
                </c:pt>
                <c:pt idx="160">
                  <c:v>77.59</c:v>
                </c:pt>
                <c:pt idx="161">
                  <c:v>77.5920027923584</c:v>
                </c:pt>
                <c:pt idx="162">
                  <c:v>77.5920027923584</c:v>
                </c:pt>
                <c:pt idx="163">
                  <c:v>77.775000000000006</c:v>
                </c:pt>
                <c:pt idx="164">
                  <c:v>77.775000000000006</c:v>
                </c:pt>
                <c:pt idx="165">
                  <c:v>77.775000000000006</c:v>
                </c:pt>
                <c:pt idx="166">
                  <c:v>77.775000000000006</c:v>
                </c:pt>
                <c:pt idx="167">
                  <c:v>77.775000000000006</c:v>
                </c:pt>
                <c:pt idx="168">
                  <c:v>77.78</c:v>
                </c:pt>
                <c:pt idx="169">
                  <c:v>77.78</c:v>
                </c:pt>
                <c:pt idx="170">
                  <c:v>77.78</c:v>
                </c:pt>
                <c:pt idx="171">
                  <c:v>77.957997207641611</c:v>
                </c:pt>
                <c:pt idx="172">
                  <c:v>77.957997207641611</c:v>
                </c:pt>
                <c:pt idx="173">
                  <c:v>78.141001396179206</c:v>
                </c:pt>
                <c:pt idx="174">
                  <c:v>78.141001396179206</c:v>
                </c:pt>
                <c:pt idx="175">
                  <c:v>78.141001396179206</c:v>
                </c:pt>
                <c:pt idx="176">
                  <c:v>78.141001396179206</c:v>
                </c:pt>
                <c:pt idx="177">
                  <c:v>78.141001396179206</c:v>
                </c:pt>
                <c:pt idx="178">
                  <c:v>78.319999999999993</c:v>
                </c:pt>
                <c:pt idx="179">
                  <c:v>78.319999999999993</c:v>
                </c:pt>
                <c:pt idx="180">
                  <c:v>78.319999999999993</c:v>
                </c:pt>
                <c:pt idx="181">
                  <c:v>78.319999999999993</c:v>
                </c:pt>
                <c:pt idx="182">
                  <c:v>78.319999999999993</c:v>
                </c:pt>
                <c:pt idx="183">
                  <c:v>78.319999999999993</c:v>
                </c:pt>
                <c:pt idx="184">
                  <c:v>78.319999999999993</c:v>
                </c:pt>
                <c:pt idx="185">
                  <c:v>78.323998603820797</c:v>
                </c:pt>
                <c:pt idx="186">
                  <c:v>78.323998603820797</c:v>
                </c:pt>
                <c:pt idx="187">
                  <c:v>78.323998603820797</c:v>
                </c:pt>
                <c:pt idx="188">
                  <c:v>78.323998603820797</c:v>
                </c:pt>
                <c:pt idx="189">
                  <c:v>78.323998603820797</c:v>
                </c:pt>
                <c:pt idx="190">
                  <c:v>78.323998603820797</c:v>
                </c:pt>
                <c:pt idx="191">
                  <c:v>78.323998603820797</c:v>
                </c:pt>
                <c:pt idx="192">
                  <c:v>78.323998603820797</c:v>
                </c:pt>
                <c:pt idx="193">
                  <c:v>78.323998603820797</c:v>
                </c:pt>
                <c:pt idx="194">
                  <c:v>78.323998603820797</c:v>
                </c:pt>
                <c:pt idx="195" formatCode="General">
                  <c:v>78.600000000000009</c:v>
                </c:pt>
                <c:pt idx="196" formatCode="General">
                  <c:v>78.600000000000009</c:v>
                </c:pt>
                <c:pt idx="197" formatCode="General">
                  <c:v>78.600000000000009</c:v>
                </c:pt>
                <c:pt idx="198">
                  <c:v>78.69</c:v>
                </c:pt>
                <c:pt idx="199">
                  <c:v>78.69</c:v>
                </c:pt>
                <c:pt idx="200">
                  <c:v>78.69</c:v>
                </c:pt>
                <c:pt idx="201">
                  <c:v>78.69</c:v>
                </c:pt>
                <c:pt idx="202">
                  <c:v>78.69</c:v>
                </c:pt>
                <c:pt idx="203">
                  <c:v>78.69</c:v>
                </c:pt>
                <c:pt idx="204">
                  <c:v>78.69</c:v>
                </c:pt>
                <c:pt idx="205">
                  <c:v>78.69</c:v>
                </c:pt>
                <c:pt idx="206">
                  <c:v>78.69</c:v>
                </c:pt>
                <c:pt idx="207">
                  <c:v>78.69</c:v>
                </c:pt>
                <c:pt idx="208">
                  <c:v>78.69</c:v>
                </c:pt>
                <c:pt idx="209">
                  <c:v>78.69</c:v>
                </c:pt>
                <c:pt idx="210">
                  <c:v>78.69</c:v>
                </c:pt>
                <c:pt idx="211">
                  <c:v>78.69</c:v>
                </c:pt>
                <c:pt idx="212">
                  <c:v>78.69</c:v>
                </c:pt>
                <c:pt idx="213">
                  <c:v>78.69</c:v>
                </c:pt>
                <c:pt idx="214">
                  <c:v>78.69</c:v>
                </c:pt>
                <c:pt idx="215">
                  <c:v>78.69</c:v>
                </c:pt>
                <c:pt idx="216">
                  <c:v>78.87</c:v>
                </c:pt>
                <c:pt idx="217">
                  <c:v>78.872997207641603</c:v>
                </c:pt>
                <c:pt idx="218">
                  <c:v>78.872997207641603</c:v>
                </c:pt>
                <c:pt idx="219">
                  <c:v>78.872997207641603</c:v>
                </c:pt>
                <c:pt idx="220">
                  <c:v>78.872997207641603</c:v>
                </c:pt>
                <c:pt idx="221">
                  <c:v>78.872997207641603</c:v>
                </c:pt>
                <c:pt idx="222">
                  <c:v>78.872997207641603</c:v>
                </c:pt>
                <c:pt idx="223">
                  <c:v>79.056001396179198</c:v>
                </c:pt>
                <c:pt idx="224">
                  <c:v>79.056001396179198</c:v>
                </c:pt>
                <c:pt idx="225" formatCode="General">
                  <c:v>79.400000000000006</c:v>
                </c:pt>
                <c:pt idx="226" formatCode="General">
                  <c:v>79.400000000000006</c:v>
                </c:pt>
                <c:pt idx="227" formatCode="General">
                  <c:v>79.400000000000006</c:v>
                </c:pt>
                <c:pt idx="228">
                  <c:v>79.605000000000004</c:v>
                </c:pt>
                <c:pt idx="229">
                  <c:v>79.78799720764161</c:v>
                </c:pt>
                <c:pt idx="230">
                  <c:v>79.78799720764161</c:v>
                </c:pt>
                <c:pt idx="231">
                  <c:v>79.78799720764161</c:v>
                </c:pt>
                <c:pt idx="232">
                  <c:v>79.97</c:v>
                </c:pt>
                <c:pt idx="233">
                  <c:v>79.971001396179204</c:v>
                </c:pt>
                <c:pt idx="234">
                  <c:v>79.971001396179204</c:v>
                </c:pt>
                <c:pt idx="235">
                  <c:v>80.150000000000006</c:v>
                </c:pt>
                <c:pt idx="236">
                  <c:v>80.150000000000006</c:v>
                </c:pt>
                <c:pt idx="237">
                  <c:v>80.150000000000006</c:v>
                </c:pt>
                <c:pt idx="238">
                  <c:v>80.15399860382081</c:v>
                </c:pt>
                <c:pt idx="239">
                  <c:v>80.34</c:v>
                </c:pt>
                <c:pt idx="240">
                  <c:v>80.52000000000001</c:v>
                </c:pt>
                <c:pt idx="241">
                  <c:v>80.52000000000001</c:v>
                </c:pt>
                <c:pt idx="242">
                  <c:v>80.52000000000001</c:v>
                </c:pt>
                <c:pt idx="243">
                  <c:v>80.702997207641602</c:v>
                </c:pt>
                <c:pt idx="244">
                  <c:v>80.702997207641602</c:v>
                </c:pt>
                <c:pt idx="245">
                  <c:v>80.702997207641602</c:v>
                </c:pt>
                <c:pt idx="246">
                  <c:v>80.702997207641602</c:v>
                </c:pt>
                <c:pt idx="247">
                  <c:v>80.702997207641602</c:v>
                </c:pt>
                <c:pt idx="248">
                  <c:v>80.886001396179196</c:v>
                </c:pt>
                <c:pt idx="249">
                  <c:v>80.89</c:v>
                </c:pt>
                <c:pt idx="250">
                  <c:v>80.89</c:v>
                </c:pt>
                <c:pt idx="251" formatCode="General">
                  <c:v>81</c:v>
                </c:pt>
                <c:pt idx="252">
                  <c:v>81.068998603820802</c:v>
                </c:pt>
                <c:pt idx="253">
                  <c:v>81.068998603820802</c:v>
                </c:pt>
                <c:pt idx="254">
                  <c:v>81.068998603820802</c:v>
                </c:pt>
                <c:pt idx="255">
                  <c:v>81.068998603820802</c:v>
                </c:pt>
                <c:pt idx="256">
                  <c:v>81.068998603820802</c:v>
                </c:pt>
                <c:pt idx="257">
                  <c:v>81.068998603820802</c:v>
                </c:pt>
                <c:pt idx="258">
                  <c:v>81.068998603820802</c:v>
                </c:pt>
                <c:pt idx="259">
                  <c:v>81.068998603820802</c:v>
                </c:pt>
                <c:pt idx="260">
                  <c:v>81.068998603820802</c:v>
                </c:pt>
                <c:pt idx="261">
                  <c:v>81.069999999999993</c:v>
                </c:pt>
                <c:pt idx="262">
                  <c:v>81.069999999999993</c:v>
                </c:pt>
                <c:pt idx="263">
                  <c:v>81.069999999999993</c:v>
                </c:pt>
                <c:pt idx="264">
                  <c:v>81.069999999999993</c:v>
                </c:pt>
                <c:pt idx="265">
                  <c:v>81.25</c:v>
                </c:pt>
                <c:pt idx="266">
                  <c:v>81.435000000000002</c:v>
                </c:pt>
                <c:pt idx="267">
                  <c:v>81.44</c:v>
                </c:pt>
                <c:pt idx="268">
                  <c:v>81.617997207641608</c:v>
                </c:pt>
                <c:pt idx="269">
                  <c:v>81.617997207641608</c:v>
                </c:pt>
                <c:pt idx="270">
                  <c:v>81.617997207641608</c:v>
                </c:pt>
                <c:pt idx="271">
                  <c:v>81.801001396179203</c:v>
                </c:pt>
                <c:pt idx="272">
                  <c:v>81.801001396179203</c:v>
                </c:pt>
                <c:pt idx="273">
                  <c:v>81.801001396179203</c:v>
                </c:pt>
                <c:pt idx="274">
                  <c:v>81.801001396179203</c:v>
                </c:pt>
                <c:pt idx="275">
                  <c:v>81.983998603820808</c:v>
                </c:pt>
                <c:pt idx="276">
                  <c:v>82.167002792358403</c:v>
                </c:pt>
                <c:pt idx="277">
                  <c:v>82.17</c:v>
                </c:pt>
                <c:pt idx="278">
                  <c:v>82.350000000000009</c:v>
                </c:pt>
                <c:pt idx="279">
                  <c:v>82.350000000000009</c:v>
                </c:pt>
                <c:pt idx="280">
                  <c:v>82.350000000000009</c:v>
                </c:pt>
                <c:pt idx="281">
                  <c:v>82.350000000000009</c:v>
                </c:pt>
                <c:pt idx="282">
                  <c:v>82.350000000000009</c:v>
                </c:pt>
                <c:pt idx="283">
                  <c:v>82.350000000000009</c:v>
                </c:pt>
                <c:pt idx="284">
                  <c:v>82.350000000000009</c:v>
                </c:pt>
                <c:pt idx="285">
                  <c:v>82.350000000000009</c:v>
                </c:pt>
                <c:pt idx="286">
                  <c:v>82.350000000000009</c:v>
                </c:pt>
                <c:pt idx="287">
                  <c:v>82.350000000000009</c:v>
                </c:pt>
                <c:pt idx="288">
                  <c:v>82.350000000000009</c:v>
                </c:pt>
                <c:pt idx="289">
                  <c:v>82.350000000000009</c:v>
                </c:pt>
                <c:pt idx="290">
                  <c:v>82.350000000000009</c:v>
                </c:pt>
                <c:pt idx="291">
                  <c:v>82.53</c:v>
                </c:pt>
                <c:pt idx="292">
                  <c:v>82.5329972076416</c:v>
                </c:pt>
                <c:pt idx="293">
                  <c:v>82.8989986038208</c:v>
                </c:pt>
                <c:pt idx="294">
                  <c:v>82.8989986038208</c:v>
                </c:pt>
                <c:pt idx="295">
                  <c:v>82.8989986038208</c:v>
                </c:pt>
                <c:pt idx="296">
                  <c:v>83.082002792358395</c:v>
                </c:pt>
                <c:pt idx="297">
                  <c:v>83.265000000000001</c:v>
                </c:pt>
                <c:pt idx="298">
                  <c:v>83.631001396179201</c:v>
                </c:pt>
                <c:pt idx="299">
                  <c:v>83.813998603820806</c:v>
                </c:pt>
                <c:pt idx="300">
                  <c:v>84.18</c:v>
                </c:pt>
                <c:pt idx="301">
                  <c:v>84.18</c:v>
                </c:pt>
                <c:pt idx="302">
                  <c:v>84.18</c:v>
                </c:pt>
                <c:pt idx="303">
                  <c:v>84.18</c:v>
                </c:pt>
                <c:pt idx="304">
                  <c:v>84.18</c:v>
                </c:pt>
                <c:pt idx="305">
                  <c:v>84.362997207641598</c:v>
                </c:pt>
                <c:pt idx="306">
                  <c:v>85.094999999999999</c:v>
                </c:pt>
                <c:pt idx="307">
                  <c:v>85.094999999999999</c:v>
                </c:pt>
                <c:pt idx="308">
                  <c:v>85.461001396179199</c:v>
                </c:pt>
                <c:pt idx="309">
                  <c:v>85.461001396179199</c:v>
                </c:pt>
                <c:pt idx="310">
                  <c:v>85.461001396179199</c:v>
                </c:pt>
                <c:pt idx="311">
                  <c:v>85.461001396179199</c:v>
                </c:pt>
                <c:pt idx="312">
                  <c:v>85.461001396179199</c:v>
                </c:pt>
                <c:pt idx="313">
                  <c:v>85.643998603820805</c:v>
                </c:pt>
                <c:pt idx="314">
                  <c:v>85.643998603820805</c:v>
                </c:pt>
                <c:pt idx="315">
                  <c:v>85.8270027923584</c:v>
                </c:pt>
                <c:pt idx="316">
                  <c:v>85.8270027923584</c:v>
                </c:pt>
                <c:pt idx="317">
                  <c:v>86.01</c:v>
                </c:pt>
                <c:pt idx="318">
                  <c:v>86.01</c:v>
                </c:pt>
                <c:pt idx="319">
                  <c:v>86.01</c:v>
                </c:pt>
                <c:pt idx="320">
                  <c:v>86.01</c:v>
                </c:pt>
                <c:pt idx="321">
                  <c:v>86.01</c:v>
                </c:pt>
                <c:pt idx="322">
                  <c:v>86.19</c:v>
                </c:pt>
                <c:pt idx="323">
                  <c:v>86.376001396179205</c:v>
                </c:pt>
                <c:pt idx="324">
                  <c:v>86.924999999999997</c:v>
                </c:pt>
                <c:pt idx="325">
                  <c:v>86.924999999999997</c:v>
                </c:pt>
                <c:pt idx="326">
                  <c:v>87.291001396179198</c:v>
                </c:pt>
                <c:pt idx="327">
                  <c:v>87.84</c:v>
                </c:pt>
                <c:pt idx="328">
                  <c:v>88.75500000000001</c:v>
                </c:pt>
                <c:pt idx="329">
                  <c:v>89.487002792358396</c:v>
                </c:pt>
                <c:pt idx="330">
                  <c:v>89.67</c:v>
                </c:pt>
                <c:pt idx="331" formatCode="General">
                  <c:v>90.3</c:v>
                </c:pt>
                <c:pt idx="332">
                  <c:v>90.95</c:v>
                </c:pt>
                <c:pt idx="333">
                  <c:v>90.95</c:v>
                </c:pt>
                <c:pt idx="334">
                  <c:v>90.95</c:v>
                </c:pt>
                <c:pt idx="335">
                  <c:v>90.95</c:v>
                </c:pt>
                <c:pt idx="336">
                  <c:v>90.95</c:v>
                </c:pt>
                <c:pt idx="337">
                  <c:v>90.95</c:v>
                </c:pt>
                <c:pt idx="338">
                  <c:v>90.95</c:v>
                </c:pt>
                <c:pt idx="339">
                  <c:v>90.95</c:v>
                </c:pt>
                <c:pt idx="340">
                  <c:v>90.95</c:v>
                </c:pt>
                <c:pt idx="341">
                  <c:v>90.95</c:v>
                </c:pt>
                <c:pt idx="342">
                  <c:v>91.13</c:v>
                </c:pt>
                <c:pt idx="343">
                  <c:v>91.13</c:v>
                </c:pt>
                <c:pt idx="344">
                  <c:v>91.13</c:v>
                </c:pt>
                <c:pt idx="345">
                  <c:v>91.13</c:v>
                </c:pt>
                <c:pt idx="346">
                  <c:v>91.13</c:v>
                </c:pt>
                <c:pt idx="347">
                  <c:v>91.13</c:v>
                </c:pt>
                <c:pt idx="348">
                  <c:v>91.13</c:v>
                </c:pt>
                <c:pt idx="349">
                  <c:v>91.13</c:v>
                </c:pt>
                <c:pt idx="350">
                  <c:v>91.13</c:v>
                </c:pt>
                <c:pt idx="351">
                  <c:v>91.13</c:v>
                </c:pt>
                <c:pt idx="352">
                  <c:v>91.13</c:v>
                </c:pt>
                <c:pt idx="353">
                  <c:v>91.13</c:v>
                </c:pt>
                <c:pt idx="354">
                  <c:v>91.1339986038208</c:v>
                </c:pt>
                <c:pt idx="355">
                  <c:v>91.1339986038208</c:v>
                </c:pt>
                <c:pt idx="356">
                  <c:v>91.1339986038208</c:v>
                </c:pt>
                <c:pt idx="357">
                  <c:v>91.317002792358409</c:v>
                </c:pt>
                <c:pt idx="358">
                  <c:v>91.5</c:v>
                </c:pt>
                <c:pt idx="359">
                  <c:v>91.5</c:v>
                </c:pt>
                <c:pt idx="360">
                  <c:v>91.5</c:v>
                </c:pt>
                <c:pt idx="361">
                  <c:v>91.5</c:v>
                </c:pt>
                <c:pt idx="362">
                  <c:v>91.5</c:v>
                </c:pt>
                <c:pt idx="363">
                  <c:v>91.5</c:v>
                </c:pt>
                <c:pt idx="364">
                  <c:v>91.5</c:v>
                </c:pt>
                <c:pt idx="365">
                  <c:v>91.5</c:v>
                </c:pt>
                <c:pt idx="366">
                  <c:v>91.5</c:v>
                </c:pt>
                <c:pt idx="367">
                  <c:v>91.5</c:v>
                </c:pt>
                <c:pt idx="368">
                  <c:v>91.5</c:v>
                </c:pt>
                <c:pt idx="369">
                  <c:v>91.682997207641606</c:v>
                </c:pt>
                <c:pt idx="370" formatCode="General">
                  <c:v>92</c:v>
                </c:pt>
                <c:pt idx="371" formatCode="General">
                  <c:v>92</c:v>
                </c:pt>
                <c:pt idx="372" formatCode="General">
                  <c:v>92</c:v>
                </c:pt>
                <c:pt idx="373" formatCode="General">
                  <c:v>92</c:v>
                </c:pt>
                <c:pt idx="374" formatCode="General">
                  <c:v>92</c:v>
                </c:pt>
                <c:pt idx="375" formatCode="General">
                  <c:v>92</c:v>
                </c:pt>
                <c:pt idx="376" formatCode="General">
                  <c:v>92</c:v>
                </c:pt>
                <c:pt idx="377" formatCode="General">
                  <c:v>92</c:v>
                </c:pt>
                <c:pt idx="378" formatCode="General">
                  <c:v>92</c:v>
                </c:pt>
                <c:pt idx="379" formatCode="General">
                  <c:v>92</c:v>
                </c:pt>
                <c:pt idx="380" formatCode="General">
                  <c:v>92</c:v>
                </c:pt>
                <c:pt idx="381" formatCode="General">
                  <c:v>92</c:v>
                </c:pt>
                <c:pt idx="382" formatCode="General">
                  <c:v>92</c:v>
                </c:pt>
                <c:pt idx="383">
                  <c:v>92.048998603820806</c:v>
                </c:pt>
                <c:pt idx="384">
                  <c:v>92.048998603820806</c:v>
                </c:pt>
                <c:pt idx="385">
                  <c:v>92.048998603820806</c:v>
                </c:pt>
                <c:pt idx="386">
                  <c:v>92.048998603820806</c:v>
                </c:pt>
                <c:pt idx="387">
                  <c:v>92.048998603820806</c:v>
                </c:pt>
                <c:pt idx="388">
                  <c:v>92.048998603820806</c:v>
                </c:pt>
                <c:pt idx="389">
                  <c:v>92.048998603820806</c:v>
                </c:pt>
                <c:pt idx="390">
                  <c:v>92.048998603820806</c:v>
                </c:pt>
                <c:pt idx="391">
                  <c:v>92.048998603820806</c:v>
                </c:pt>
                <c:pt idx="392">
                  <c:v>92.048998603820806</c:v>
                </c:pt>
                <c:pt idx="393">
                  <c:v>92.048998603820806</c:v>
                </c:pt>
                <c:pt idx="394">
                  <c:v>92.048998603820806</c:v>
                </c:pt>
                <c:pt idx="395">
                  <c:v>92.048998603820806</c:v>
                </c:pt>
                <c:pt idx="396">
                  <c:v>92.048998603820806</c:v>
                </c:pt>
                <c:pt idx="397">
                  <c:v>92.048998603820806</c:v>
                </c:pt>
                <c:pt idx="398">
                  <c:v>92.05</c:v>
                </c:pt>
                <c:pt idx="399">
                  <c:v>92.05</c:v>
                </c:pt>
                <c:pt idx="400">
                  <c:v>92.05</c:v>
                </c:pt>
                <c:pt idx="401">
                  <c:v>92.05</c:v>
                </c:pt>
                <c:pt idx="402">
                  <c:v>92.05</c:v>
                </c:pt>
                <c:pt idx="403">
                  <c:v>92.05</c:v>
                </c:pt>
                <c:pt idx="404">
                  <c:v>92.05</c:v>
                </c:pt>
                <c:pt idx="405">
                  <c:v>92.05</c:v>
                </c:pt>
                <c:pt idx="406">
                  <c:v>92.05</c:v>
                </c:pt>
                <c:pt idx="407">
                  <c:v>92.23</c:v>
                </c:pt>
                <c:pt idx="408">
                  <c:v>92.232002792358401</c:v>
                </c:pt>
                <c:pt idx="409">
                  <c:v>92.232002792358401</c:v>
                </c:pt>
                <c:pt idx="410">
                  <c:v>92.232002792358401</c:v>
                </c:pt>
                <c:pt idx="411">
                  <c:v>92.232002792358401</c:v>
                </c:pt>
                <c:pt idx="412">
                  <c:v>92.232002792358401</c:v>
                </c:pt>
                <c:pt idx="413">
                  <c:v>92.232002792358401</c:v>
                </c:pt>
                <c:pt idx="414">
                  <c:v>92.232002792358401</c:v>
                </c:pt>
                <c:pt idx="415">
                  <c:v>92.232002792358401</c:v>
                </c:pt>
                <c:pt idx="416">
                  <c:v>92.232002792358401</c:v>
                </c:pt>
                <c:pt idx="417">
                  <c:v>92.232002792358401</c:v>
                </c:pt>
                <c:pt idx="418">
                  <c:v>92.232002792358401</c:v>
                </c:pt>
                <c:pt idx="419">
                  <c:v>92.232002792358401</c:v>
                </c:pt>
                <c:pt idx="420">
                  <c:v>92.232002792358401</c:v>
                </c:pt>
                <c:pt idx="421">
                  <c:v>92.78</c:v>
                </c:pt>
                <c:pt idx="422">
                  <c:v>92.78</c:v>
                </c:pt>
                <c:pt idx="423">
                  <c:v>92.78</c:v>
                </c:pt>
                <c:pt idx="424">
                  <c:v>92.78</c:v>
                </c:pt>
                <c:pt idx="425">
                  <c:v>92.78</c:v>
                </c:pt>
                <c:pt idx="426">
                  <c:v>92.78</c:v>
                </c:pt>
                <c:pt idx="427">
                  <c:v>92.78</c:v>
                </c:pt>
                <c:pt idx="428">
                  <c:v>92.78</c:v>
                </c:pt>
                <c:pt idx="429">
                  <c:v>92.78</c:v>
                </c:pt>
                <c:pt idx="430">
                  <c:v>92.78</c:v>
                </c:pt>
                <c:pt idx="431">
                  <c:v>92.78</c:v>
                </c:pt>
                <c:pt idx="432">
                  <c:v>92.78</c:v>
                </c:pt>
                <c:pt idx="433">
                  <c:v>92.781001396179207</c:v>
                </c:pt>
                <c:pt idx="434">
                  <c:v>92.781001396179207</c:v>
                </c:pt>
                <c:pt idx="435">
                  <c:v>92.781001396179207</c:v>
                </c:pt>
                <c:pt idx="436">
                  <c:v>93.147002792358407</c:v>
                </c:pt>
                <c:pt idx="437">
                  <c:v>93.33</c:v>
                </c:pt>
                <c:pt idx="438">
                  <c:v>93.33</c:v>
                </c:pt>
                <c:pt idx="439">
                  <c:v>93.33</c:v>
                </c:pt>
                <c:pt idx="440">
                  <c:v>93.33</c:v>
                </c:pt>
                <c:pt idx="441">
                  <c:v>93.33</c:v>
                </c:pt>
                <c:pt idx="442">
                  <c:v>93.33</c:v>
                </c:pt>
                <c:pt idx="443">
                  <c:v>93.33</c:v>
                </c:pt>
                <c:pt idx="444">
                  <c:v>93.33</c:v>
                </c:pt>
                <c:pt idx="445">
                  <c:v>93.33</c:v>
                </c:pt>
                <c:pt idx="446">
                  <c:v>93.33</c:v>
                </c:pt>
                <c:pt idx="447">
                  <c:v>93.33</c:v>
                </c:pt>
                <c:pt idx="448">
                  <c:v>93.512997207641604</c:v>
                </c:pt>
                <c:pt idx="449">
                  <c:v>93.512997207641604</c:v>
                </c:pt>
                <c:pt idx="450">
                  <c:v>93.512997207641604</c:v>
                </c:pt>
                <c:pt idx="451">
                  <c:v>93.512997207641604</c:v>
                </c:pt>
                <c:pt idx="452">
                  <c:v>93.512997207641604</c:v>
                </c:pt>
                <c:pt idx="453">
                  <c:v>93.512997207641604</c:v>
                </c:pt>
                <c:pt idx="454">
                  <c:v>93.512997207641604</c:v>
                </c:pt>
                <c:pt idx="455">
                  <c:v>93.512997207641604</c:v>
                </c:pt>
                <c:pt idx="456">
                  <c:v>93.512997207641604</c:v>
                </c:pt>
                <c:pt idx="457">
                  <c:v>93.512997207641604</c:v>
                </c:pt>
                <c:pt idx="458">
                  <c:v>93.512997207641604</c:v>
                </c:pt>
                <c:pt idx="459">
                  <c:v>93.512997207641604</c:v>
                </c:pt>
                <c:pt idx="460">
                  <c:v>93.512997207641604</c:v>
                </c:pt>
                <c:pt idx="461">
                  <c:v>93.512997207641604</c:v>
                </c:pt>
                <c:pt idx="462">
                  <c:v>93.512997207641604</c:v>
                </c:pt>
                <c:pt idx="463">
                  <c:v>93.512997207641604</c:v>
                </c:pt>
                <c:pt idx="464">
                  <c:v>93.512997207641604</c:v>
                </c:pt>
                <c:pt idx="465">
                  <c:v>93.512997207641604</c:v>
                </c:pt>
                <c:pt idx="466">
                  <c:v>93.512997207641604</c:v>
                </c:pt>
                <c:pt idx="467">
                  <c:v>93.696001396179199</c:v>
                </c:pt>
                <c:pt idx="468">
                  <c:v>93.7</c:v>
                </c:pt>
                <c:pt idx="469">
                  <c:v>93.7</c:v>
                </c:pt>
                <c:pt idx="470">
                  <c:v>93.7</c:v>
                </c:pt>
                <c:pt idx="471">
                  <c:v>93.7</c:v>
                </c:pt>
                <c:pt idx="472">
                  <c:v>93.7</c:v>
                </c:pt>
                <c:pt idx="473">
                  <c:v>93.7</c:v>
                </c:pt>
                <c:pt idx="474">
                  <c:v>93.7</c:v>
                </c:pt>
                <c:pt idx="475">
                  <c:v>93.7</c:v>
                </c:pt>
                <c:pt idx="476">
                  <c:v>93.7</c:v>
                </c:pt>
                <c:pt idx="477">
                  <c:v>93.7</c:v>
                </c:pt>
                <c:pt idx="478">
                  <c:v>93.7</c:v>
                </c:pt>
                <c:pt idx="479">
                  <c:v>93.878998603820804</c:v>
                </c:pt>
                <c:pt idx="480">
                  <c:v>93.878998603820804</c:v>
                </c:pt>
                <c:pt idx="481">
                  <c:v>93.878998603820804</c:v>
                </c:pt>
                <c:pt idx="482">
                  <c:v>93.878998603820804</c:v>
                </c:pt>
                <c:pt idx="483">
                  <c:v>93.878998603820804</c:v>
                </c:pt>
                <c:pt idx="484">
                  <c:v>93.878998603820804</c:v>
                </c:pt>
                <c:pt idx="485">
                  <c:v>93.878998603820804</c:v>
                </c:pt>
                <c:pt idx="486">
                  <c:v>93.878998603820804</c:v>
                </c:pt>
                <c:pt idx="487">
                  <c:v>94.062002792358399</c:v>
                </c:pt>
                <c:pt idx="488">
                  <c:v>94.062002792358399</c:v>
                </c:pt>
                <c:pt idx="489">
                  <c:v>94.062002792358399</c:v>
                </c:pt>
                <c:pt idx="490">
                  <c:v>94.245000000000005</c:v>
                </c:pt>
                <c:pt idx="491">
                  <c:v>94.25</c:v>
                </c:pt>
                <c:pt idx="492">
                  <c:v>94.42799720764161</c:v>
                </c:pt>
                <c:pt idx="493">
                  <c:v>94.42799720764161</c:v>
                </c:pt>
                <c:pt idx="494">
                  <c:v>94.42799720764161</c:v>
                </c:pt>
                <c:pt idx="495">
                  <c:v>94.42799720764161</c:v>
                </c:pt>
                <c:pt idx="496">
                  <c:v>94.42799720764161</c:v>
                </c:pt>
                <c:pt idx="497">
                  <c:v>94.42799720764161</c:v>
                </c:pt>
                <c:pt idx="498">
                  <c:v>94.42799720764161</c:v>
                </c:pt>
                <c:pt idx="499">
                  <c:v>94.42799720764161</c:v>
                </c:pt>
                <c:pt idx="500">
                  <c:v>94.42799720764161</c:v>
                </c:pt>
                <c:pt idx="501">
                  <c:v>94.43</c:v>
                </c:pt>
                <c:pt idx="502">
                  <c:v>94.43</c:v>
                </c:pt>
                <c:pt idx="503">
                  <c:v>94.43</c:v>
                </c:pt>
                <c:pt idx="504">
                  <c:v>94.611001396179205</c:v>
                </c:pt>
                <c:pt idx="505">
                  <c:v>94.611001396179205</c:v>
                </c:pt>
                <c:pt idx="506">
                  <c:v>94.611001396179205</c:v>
                </c:pt>
                <c:pt idx="507">
                  <c:v>94.611001396179205</c:v>
                </c:pt>
                <c:pt idx="508">
                  <c:v>94.611001396179205</c:v>
                </c:pt>
                <c:pt idx="509">
                  <c:v>94.79399860382081</c:v>
                </c:pt>
                <c:pt idx="510">
                  <c:v>94.79399860382081</c:v>
                </c:pt>
                <c:pt idx="511">
                  <c:v>94.79399860382081</c:v>
                </c:pt>
                <c:pt idx="512">
                  <c:v>94.79399860382081</c:v>
                </c:pt>
                <c:pt idx="513">
                  <c:v>94.79399860382081</c:v>
                </c:pt>
                <c:pt idx="514">
                  <c:v>94.977002792358405</c:v>
                </c:pt>
                <c:pt idx="515">
                  <c:v>94.977002792358405</c:v>
                </c:pt>
                <c:pt idx="516">
                  <c:v>94.977002792358405</c:v>
                </c:pt>
                <c:pt idx="517">
                  <c:v>94.98</c:v>
                </c:pt>
                <c:pt idx="518">
                  <c:v>95.16</c:v>
                </c:pt>
                <c:pt idx="519">
                  <c:v>95.16</c:v>
                </c:pt>
                <c:pt idx="520">
                  <c:v>95.16</c:v>
                </c:pt>
                <c:pt idx="521">
                  <c:v>95.16</c:v>
                </c:pt>
                <c:pt idx="522">
                  <c:v>95.16</c:v>
                </c:pt>
                <c:pt idx="523">
                  <c:v>95.16</c:v>
                </c:pt>
                <c:pt idx="524">
                  <c:v>95.16</c:v>
                </c:pt>
                <c:pt idx="525">
                  <c:v>95.16</c:v>
                </c:pt>
                <c:pt idx="526">
                  <c:v>95.16</c:v>
                </c:pt>
                <c:pt idx="527">
                  <c:v>95.16</c:v>
                </c:pt>
                <c:pt idx="528">
                  <c:v>95.16</c:v>
                </c:pt>
                <c:pt idx="529">
                  <c:v>95.16</c:v>
                </c:pt>
                <c:pt idx="530">
                  <c:v>95.16</c:v>
                </c:pt>
                <c:pt idx="531">
                  <c:v>95.16</c:v>
                </c:pt>
                <c:pt idx="532">
                  <c:v>95.16</c:v>
                </c:pt>
                <c:pt idx="533">
                  <c:v>95.342997207641602</c:v>
                </c:pt>
                <c:pt idx="534">
                  <c:v>95.342997207641602</c:v>
                </c:pt>
                <c:pt idx="535">
                  <c:v>95.342997207641602</c:v>
                </c:pt>
                <c:pt idx="536">
                  <c:v>95.342997207641602</c:v>
                </c:pt>
                <c:pt idx="537">
                  <c:v>95.342997207641602</c:v>
                </c:pt>
                <c:pt idx="538">
                  <c:v>95.526001396179197</c:v>
                </c:pt>
                <c:pt idx="539">
                  <c:v>95.71</c:v>
                </c:pt>
                <c:pt idx="540">
                  <c:v>95.71</c:v>
                </c:pt>
                <c:pt idx="541">
                  <c:v>95.71</c:v>
                </c:pt>
                <c:pt idx="542">
                  <c:v>95.71</c:v>
                </c:pt>
                <c:pt idx="543">
                  <c:v>95.71</c:v>
                </c:pt>
                <c:pt idx="544">
                  <c:v>95.71</c:v>
                </c:pt>
                <c:pt idx="545">
                  <c:v>95.71</c:v>
                </c:pt>
                <c:pt idx="546">
                  <c:v>95.71</c:v>
                </c:pt>
                <c:pt idx="547">
                  <c:v>95.71</c:v>
                </c:pt>
                <c:pt idx="548">
                  <c:v>95.71</c:v>
                </c:pt>
                <c:pt idx="549">
                  <c:v>95.892002792358397</c:v>
                </c:pt>
                <c:pt idx="550">
                  <c:v>95.892002792358397</c:v>
                </c:pt>
                <c:pt idx="551">
                  <c:v>95.892002792358397</c:v>
                </c:pt>
                <c:pt idx="552">
                  <c:v>95.892002792358397</c:v>
                </c:pt>
                <c:pt idx="553">
                  <c:v>96.075000000000003</c:v>
                </c:pt>
                <c:pt idx="554">
                  <c:v>96.075000000000003</c:v>
                </c:pt>
                <c:pt idx="555">
                  <c:v>96.075000000000003</c:v>
                </c:pt>
                <c:pt idx="556">
                  <c:v>96.075000000000003</c:v>
                </c:pt>
                <c:pt idx="557">
                  <c:v>96.08</c:v>
                </c:pt>
                <c:pt idx="558">
                  <c:v>96.08</c:v>
                </c:pt>
                <c:pt idx="559">
                  <c:v>96.08</c:v>
                </c:pt>
                <c:pt idx="560">
                  <c:v>96.08</c:v>
                </c:pt>
                <c:pt idx="561">
                  <c:v>96.08</c:v>
                </c:pt>
                <c:pt idx="562">
                  <c:v>96.08</c:v>
                </c:pt>
                <c:pt idx="563">
                  <c:v>96.08</c:v>
                </c:pt>
                <c:pt idx="564">
                  <c:v>96.08</c:v>
                </c:pt>
                <c:pt idx="565">
                  <c:v>96.08</c:v>
                </c:pt>
                <c:pt idx="566">
                  <c:v>96.08</c:v>
                </c:pt>
                <c:pt idx="567">
                  <c:v>96.08</c:v>
                </c:pt>
                <c:pt idx="568">
                  <c:v>96.26</c:v>
                </c:pt>
                <c:pt idx="569">
                  <c:v>96.441001396179203</c:v>
                </c:pt>
                <c:pt idx="570">
                  <c:v>96.623998603820809</c:v>
                </c:pt>
                <c:pt idx="571">
                  <c:v>96.623998603820809</c:v>
                </c:pt>
                <c:pt idx="572">
                  <c:v>96.623998603820809</c:v>
                </c:pt>
                <c:pt idx="573">
                  <c:v>96.623998603820809</c:v>
                </c:pt>
                <c:pt idx="574">
                  <c:v>96.623998603820809</c:v>
                </c:pt>
                <c:pt idx="575">
                  <c:v>96.990000000000009</c:v>
                </c:pt>
                <c:pt idx="576">
                  <c:v>96.990000000000009</c:v>
                </c:pt>
                <c:pt idx="577">
                  <c:v>97.17</c:v>
                </c:pt>
                <c:pt idx="578">
                  <c:v>97.1729972076416</c:v>
                </c:pt>
                <c:pt idx="579">
                  <c:v>97.905000000000001</c:v>
                </c:pt>
                <c:pt idx="580">
                  <c:v>97.905000000000001</c:v>
                </c:pt>
                <c:pt idx="581">
                  <c:v>97.905000000000001</c:v>
                </c:pt>
                <c:pt idx="582">
                  <c:v>97.905000000000001</c:v>
                </c:pt>
                <c:pt idx="583">
                  <c:v>97.905000000000001</c:v>
                </c:pt>
                <c:pt idx="584">
                  <c:v>97.91</c:v>
                </c:pt>
                <c:pt idx="585">
                  <c:v>98.09</c:v>
                </c:pt>
                <c:pt idx="586">
                  <c:v>98.09</c:v>
                </c:pt>
                <c:pt idx="587">
                  <c:v>98.27</c:v>
                </c:pt>
                <c:pt idx="588">
                  <c:v>98.271001396179201</c:v>
                </c:pt>
                <c:pt idx="589">
                  <c:v>98.637002792358402</c:v>
                </c:pt>
                <c:pt idx="590">
                  <c:v>98.637002792358402</c:v>
                </c:pt>
                <c:pt idx="591">
                  <c:v>98.637002792358402</c:v>
                </c:pt>
                <c:pt idx="592">
                  <c:v>98.820000000000007</c:v>
                </c:pt>
                <c:pt idx="593">
                  <c:v>98.820000000000007</c:v>
                </c:pt>
                <c:pt idx="594">
                  <c:v>98.820000000000007</c:v>
                </c:pt>
                <c:pt idx="595">
                  <c:v>98.820000000000007</c:v>
                </c:pt>
                <c:pt idx="596">
                  <c:v>98.820000000000007</c:v>
                </c:pt>
                <c:pt idx="597">
                  <c:v>98.820000000000007</c:v>
                </c:pt>
                <c:pt idx="598">
                  <c:v>98.820000000000007</c:v>
                </c:pt>
                <c:pt idx="599">
                  <c:v>98.820000000000007</c:v>
                </c:pt>
                <c:pt idx="600">
                  <c:v>98.820000000000007</c:v>
                </c:pt>
                <c:pt idx="601">
                  <c:v>99.186001396179208</c:v>
                </c:pt>
                <c:pt idx="602">
                  <c:v>99.186001396179208</c:v>
                </c:pt>
                <c:pt idx="603">
                  <c:v>99.37</c:v>
                </c:pt>
                <c:pt idx="604">
                  <c:v>99.552002792358408</c:v>
                </c:pt>
                <c:pt idx="605">
                  <c:v>99.552002792358408</c:v>
                </c:pt>
                <c:pt idx="606">
                  <c:v>99.552002792358408</c:v>
                </c:pt>
                <c:pt idx="607">
                  <c:v>99.552002792358408</c:v>
                </c:pt>
                <c:pt idx="608">
                  <c:v>99.734999999999999</c:v>
                </c:pt>
                <c:pt idx="609">
                  <c:v>100.1010013961792</c:v>
                </c:pt>
                <c:pt idx="610">
                  <c:v>100.28399860382081</c:v>
                </c:pt>
                <c:pt idx="611">
                  <c:v>100.65</c:v>
                </c:pt>
                <c:pt idx="612">
                  <c:v>100.65</c:v>
                </c:pt>
                <c:pt idx="613">
                  <c:v>100.65</c:v>
                </c:pt>
                <c:pt idx="614">
                  <c:v>100.65</c:v>
                </c:pt>
                <c:pt idx="615">
                  <c:v>100.65</c:v>
                </c:pt>
                <c:pt idx="616">
                  <c:v>100.65</c:v>
                </c:pt>
                <c:pt idx="617">
                  <c:v>100.65</c:v>
                </c:pt>
                <c:pt idx="618">
                  <c:v>100.65</c:v>
                </c:pt>
                <c:pt idx="619">
                  <c:v>100.65</c:v>
                </c:pt>
                <c:pt idx="620">
                  <c:v>100.65</c:v>
                </c:pt>
                <c:pt idx="621">
                  <c:v>100.65</c:v>
                </c:pt>
                <c:pt idx="622">
                  <c:v>100.65</c:v>
                </c:pt>
                <c:pt idx="623">
                  <c:v>100.65</c:v>
                </c:pt>
                <c:pt idx="624">
                  <c:v>100.65</c:v>
                </c:pt>
                <c:pt idx="625">
                  <c:v>100.65</c:v>
                </c:pt>
                <c:pt idx="626">
                  <c:v>100.65</c:v>
                </c:pt>
                <c:pt idx="627">
                  <c:v>100.65</c:v>
                </c:pt>
                <c:pt idx="628">
                  <c:v>100.83299720764161</c:v>
                </c:pt>
                <c:pt idx="629">
                  <c:v>100.83299720764161</c:v>
                </c:pt>
                <c:pt idx="630">
                  <c:v>100.83299720764161</c:v>
                </c:pt>
                <c:pt idx="631">
                  <c:v>100.83299720764161</c:v>
                </c:pt>
                <c:pt idx="632">
                  <c:v>100.83299720764161</c:v>
                </c:pt>
                <c:pt idx="633">
                  <c:v>100.83299720764161</c:v>
                </c:pt>
                <c:pt idx="634">
                  <c:v>100.83299720764161</c:v>
                </c:pt>
                <c:pt idx="635">
                  <c:v>100.83299720764161</c:v>
                </c:pt>
                <c:pt idx="636">
                  <c:v>100.83299720764161</c:v>
                </c:pt>
                <c:pt idx="637">
                  <c:v>100.83299720764161</c:v>
                </c:pt>
                <c:pt idx="638">
                  <c:v>101.01600139617921</c:v>
                </c:pt>
                <c:pt idx="639">
                  <c:v>101.01600139617921</c:v>
                </c:pt>
                <c:pt idx="640">
                  <c:v>101.01600139617921</c:v>
                </c:pt>
                <c:pt idx="641">
                  <c:v>101.19899860382081</c:v>
                </c:pt>
                <c:pt idx="642">
                  <c:v>101.19899860382081</c:v>
                </c:pt>
                <c:pt idx="643">
                  <c:v>101.19899860382081</c:v>
                </c:pt>
                <c:pt idx="644">
                  <c:v>101.38200279235841</c:v>
                </c:pt>
                <c:pt idx="645">
                  <c:v>101.38200279235841</c:v>
                </c:pt>
                <c:pt idx="646">
                  <c:v>101.38200279235841</c:v>
                </c:pt>
                <c:pt idx="647">
                  <c:v>101.38200279235841</c:v>
                </c:pt>
                <c:pt idx="648">
                  <c:v>101.565</c:v>
                </c:pt>
                <c:pt idx="649">
                  <c:v>101.565</c:v>
                </c:pt>
                <c:pt idx="650">
                  <c:v>101.565</c:v>
                </c:pt>
                <c:pt idx="651">
                  <c:v>101.7479972076416</c:v>
                </c:pt>
                <c:pt idx="652">
                  <c:v>101.7479972076416</c:v>
                </c:pt>
                <c:pt idx="653">
                  <c:v>101.7479972076416</c:v>
                </c:pt>
                <c:pt idx="654">
                  <c:v>101.7479972076416</c:v>
                </c:pt>
                <c:pt idx="655">
                  <c:v>101.7479972076416</c:v>
                </c:pt>
                <c:pt idx="656">
                  <c:v>101.9310013961792</c:v>
                </c:pt>
                <c:pt idx="657">
                  <c:v>101.9310013961792</c:v>
                </c:pt>
                <c:pt idx="658">
                  <c:v>101.9310013961792</c:v>
                </c:pt>
                <c:pt idx="659">
                  <c:v>101.9310013961792</c:v>
                </c:pt>
                <c:pt idx="660">
                  <c:v>101.9310013961792</c:v>
                </c:pt>
                <c:pt idx="661">
                  <c:v>101.9310013961792</c:v>
                </c:pt>
                <c:pt idx="662" formatCode="General">
                  <c:v>102.10000000000001</c:v>
                </c:pt>
                <c:pt idx="663" formatCode="General">
                  <c:v>102.10000000000001</c:v>
                </c:pt>
                <c:pt idx="664" formatCode="General">
                  <c:v>102.10000000000001</c:v>
                </c:pt>
                <c:pt idx="665">
                  <c:v>102.11</c:v>
                </c:pt>
                <c:pt idx="666">
                  <c:v>102.11</c:v>
                </c:pt>
                <c:pt idx="667">
                  <c:v>102.1139986038208</c:v>
                </c:pt>
                <c:pt idx="668">
                  <c:v>102.1139986038208</c:v>
                </c:pt>
                <c:pt idx="669">
                  <c:v>102.1139986038208</c:v>
                </c:pt>
                <c:pt idx="670">
                  <c:v>102.1139986038208</c:v>
                </c:pt>
                <c:pt idx="671">
                  <c:v>102.1139986038208</c:v>
                </c:pt>
                <c:pt idx="672">
                  <c:v>102.2970027923584</c:v>
                </c:pt>
                <c:pt idx="673">
                  <c:v>102.48</c:v>
                </c:pt>
                <c:pt idx="674">
                  <c:v>102.48</c:v>
                </c:pt>
                <c:pt idx="675">
                  <c:v>102.48</c:v>
                </c:pt>
                <c:pt idx="676">
                  <c:v>102.48</c:v>
                </c:pt>
                <c:pt idx="677">
                  <c:v>102.48</c:v>
                </c:pt>
                <c:pt idx="678">
                  <c:v>102.48</c:v>
                </c:pt>
                <c:pt idx="679">
                  <c:v>102.48</c:v>
                </c:pt>
                <c:pt idx="680">
                  <c:v>102.48</c:v>
                </c:pt>
                <c:pt idx="681">
                  <c:v>102.48</c:v>
                </c:pt>
                <c:pt idx="682">
                  <c:v>102.48</c:v>
                </c:pt>
                <c:pt idx="683">
                  <c:v>102.48</c:v>
                </c:pt>
                <c:pt idx="684">
                  <c:v>102.48</c:v>
                </c:pt>
                <c:pt idx="685">
                  <c:v>102.48</c:v>
                </c:pt>
                <c:pt idx="686">
                  <c:v>102.48</c:v>
                </c:pt>
                <c:pt idx="687">
                  <c:v>102.48</c:v>
                </c:pt>
                <c:pt idx="688">
                  <c:v>102.48</c:v>
                </c:pt>
                <c:pt idx="689">
                  <c:v>102.48</c:v>
                </c:pt>
                <c:pt idx="690">
                  <c:v>102.48</c:v>
                </c:pt>
                <c:pt idx="691">
                  <c:v>102.48</c:v>
                </c:pt>
                <c:pt idx="692">
                  <c:v>102.48</c:v>
                </c:pt>
                <c:pt idx="693">
                  <c:v>102.48</c:v>
                </c:pt>
                <c:pt idx="694">
                  <c:v>102.48</c:v>
                </c:pt>
                <c:pt idx="695">
                  <c:v>102.48</c:v>
                </c:pt>
                <c:pt idx="696">
                  <c:v>102.48</c:v>
                </c:pt>
                <c:pt idx="697">
                  <c:v>102.48</c:v>
                </c:pt>
                <c:pt idx="698">
                  <c:v>102.48</c:v>
                </c:pt>
                <c:pt idx="699">
                  <c:v>102.48</c:v>
                </c:pt>
                <c:pt idx="700">
                  <c:v>102.48</c:v>
                </c:pt>
                <c:pt idx="701">
                  <c:v>102.66</c:v>
                </c:pt>
                <c:pt idx="702">
                  <c:v>102.66</c:v>
                </c:pt>
                <c:pt idx="703">
                  <c:v>102.66299720764161</c:v>
                </c:pt>
                <c:pt idx="704">
                  <c:v>102.8460013961792</c:v>
                </c:pt>
                <c:pt idx="705">
                  <c:v>102.8460013961792</c:v>
                </c:pt>
                <c:pt idx="706">
                  <c:v>102.8460013961792</c:v>
                </c:pt>
                <c:pt idx="707">
                  <c:v>102.8460013961792</c:v>
                </c:pt>
                <c:pt idx="708">
                  <c:v>102.8460013961792</c:v>
                </c:pt>
                <c:pt idx="709">
                  <c:v>102.8460013961792</c:v>
                </c:pt>
                <c:pt idx="710">
                  <c:v>102.8460013961792</c:v>
                </c:pt>
                <c:pt idx="711">
                  <c:v>102.8460013961792</c:v>
                </c:pt>
                <c:pt idx="712">
                  <c:v>102.8460013961792</c:v>
                </c:pt>
                <c:pt idx="713">
                  <c:v>102.8460013961792</c:v>
                </c:pt>
                <c:pt idx="714">
                  <c:v>102.8460013961792</c:v>
                </c:pt>
                <c:pt idx="715">
                  <c:v>102.8460013961792</c:v>
                </c:pt>
                <c:pt idx="716">
                  <c:v>102.8460013961792</c:v>
                </c:pt>
                <c:pt idx="717">
                  <c:v>102.85</c:v>
                </c:pt>
                <c:pt idx="718">
                  <c:v>102.85</c:v>
                </c:pt>
                <c:pt idx="719">
                  <c:v>102.85</c:v>
                </c:pt>
                <c:pt idx="720">
                  <c:v>103.02899860382081</c:v>
                </c:pt>
                <c:pt idx="721">
                  <c:v>103.02899860382081</c:v>
                </c:pt>
                <c:pt idx="722">
                  <c:v>103.02899860382081</c:v>
                </c:pt>
                <c:pt idx="723">
                  <c:v>103.02899860382081</c:v>
                </c:pt>
                <c:pt idx="724">
                  <c:v>103.03</c:v>
                </c:pt>
                <c:pt idx="725">
                  <c:v>103.03</c:v>
                </c:pt>
                <c:pt idx="726">
                  <c:v>103.39500000000001</c:v>
                </c:pt>
                <c:pt idx="727">
                  <c:v>103.5779972076416</c:v>
                </c:pt>
                <c:pt idx="728">
                  <c:v>103.5779972076416</c:v>
                </c:pt>
                <c:pt idx="729">
                  <c:v>103.5779972076416</c:v>
                </c:pt>
                <c:pt idx="730">
                  <c:v>103.5779972076416</c:v>
                </c:pt>
                <c:pt idx="731">
                  <c:v>103.7610013961792</c:v>
                </c:pt>
                <c:pt idx="732">
                  <c:v>103.94</c:v>
                </c:pt>
                <c:pt idx="733">
                  <c:v>103.94</c:v>
                </c:pt>
                <c:pt idx="734">
                  <c:v>103.94</c:v>
                </c:pt>
                <c:pt idx="735">
                  <c:v>103.94</c:v>
                </c:pt>
                <c:pt idx="736">
                  <c:v>103.94</c:v>
                </c:pt>
                <c:pt idx="737">
                  <c:v>103.94</c:v>
                </c:pt>
                <c:pt idx="738">
                  <c:v>104.1270027923584</c:v>
                </c:pt>
                <c:pt idx="739">
                  <c:v>104.1270027923584</c:v>
                </c:pt>
                <c:pt idx="740">
                  <c:v>104.1270027923584</c:v>
                </c:pt>
                <c:pt idx="741">
                  <c:v>104.1270027923584</c:v>
                </c:pt>
                <c:pt idx="742">
                  <c:v>104.1270027923584</c:v>
                </c:pt>
                <c:pt idx="743">
                  <c:v>104.31</c:v>
                </c:pt>
                <c:pt idx="744">
                  <c:v>104.31</c:v>
                </c:pt>
                <c:pt idx="745">
                  <c:v>104.31</c:v>
                </c:pt>
                <c:pt idx="746">
                  <c:v>104.31</c:v>
                </c:pt>
                <c:pt idx="747">
                  <c:v>104.31</c:v>
                </c:pt>
                <c:pt idx="748">
                  <c:v>104.31</c:v>
                </c:pt>
                <c:pt idx="749">
                  <c:v>104.31</c:v>
                </c:pt>
                <c:pt idx="750">
                  <c:v>104.31</c:v>
                </c:pt>
                <c:pt idx="751">
                  <c:v>104.31</c:v>
                </c:pt>
                <c:pt idx="752">
                  <c:v>104.49</c:v>
                </c:pt>
                <c:pt idx="753">
                  <c:v>104.49299720764161</c:v>
                </c:pt>
                <c:pt idx="754">
                  <c:v>104.49299720764161</c:v>
                </c:pt>
                <c:pt idx="755">
                  <c:v>104.6760013961792</c:v>
                </c:pt>
                <c:pt idx="756">
                  <c:v>104.85899860382081</c:v>
                </c:pt>
                <c:pt idx="757">
                  <c:v>105.04</c:v>
                </c:pt>
                <c:pt idx="758">
                  <c:v>105.04</c:v>
                </c:pt>
                <c:pt idx="759">
                  <c:v>105.04</c:v>
                </c:pt>
                <c:pt idx="760">
                  <c:v>105.04</c:v>
                </c:pt>
                <c:pt idx="761">
                  <c:v>105.04</c:v>
                </c:pt>
                <c:pt idx="762">
                  <c:v>105.0420027923584</c:v>
                </c:pt>
                <c:pt idx="763">
                  <c:v>105.0420027923584</c:v>
                </c:pt>
                <c:pt idx="764">
                  <c:v>105.0420027923584</c:v>
                </c:pt>
                <c:pt idx="765">
                  <c:v>105.0420027923584</c:v>
                </c:pt>
                <c:pt idx="766">
                  <c:v>105.0420027923584</c:v>
                </c:pt>
                <c:pt idx="767">
                  <c:v>105.0420027923584</c:v>
                </c:pt>
                <c:pt idx="768">
                  <c:v>105.22500000000001</c:v>
                </c:pt>
                <c:pt idx="769">
                  <c:v>105.22500000000001</c:v>
                </c:pt>
                <c:pt idx="770">
                  <c:v>105.22500000000001</c:v>
                </c:pt>
                <c:pt idx="771">
                  <c:v>105.23</c:v>
                </c:pt>
                <c:pt idx="772">
                  <c:v>105.23</c:v>
                </c:pt>
                <c:pt idx="773">
                  <c:v>105.4079972076416</c:v>
                </c:pt>
                <c:pt idx="774">
                  <c:v>105.4079972076416</c:v>
                </c:pt>
                <c:pt idx="775">
                  <c:v>105.4079972076416</c:v>
                </c:pt>
                <c:pt idx="776">
                  <c:v>105.4079972076416</c:v>
                </c:pt>
                <c:pt idx="777">
                  <c:v>105.4079972076416</c:v>
                </c:pt>
                <c:pt idx="778">
                  <c:v>105.4079972076416</c:v>
                </c:pt>
                <c:pt idx="779">
                  <c:v>105.4079972076416</c:v>
                </c:pt>
                <c:pt idx="780">
                  <c:v>105.4079972076416</c:v>
                </c:pt>
                <c:pt idx="781">
                  <c:v>105.4079972076416</c:v>
                </c:pt>
                <c:pt idx="782">
                  <c:v>105.59100139617921</c:v>
                </c:pt>
                <c:pt idx="783">
                  <c:v>105.59100139617921</c:v>
                </c:pt>
                <c:pt idx="784">
                  <c:v>105.59100139617921</c:v>
                </c:pt>
                <c:pt idx="785">
                  <c:v>105.59100139617921</c:v>
                </c:pt>
                <c:pt idx="786">
                  <c:v>105.7739986038208</c:v>
                </c:pt>
                <c:pt idx="787">
                  <c:v>105.7739986038208</c:v>
                </c:pt>
                <c:pt idx="788">
                  <c:v>105.7739986038208</c:v>
                </c:pt>
                <c:pt idx="789">
                  <c:v>105.7739986038208</c:v>
                </c:pt>
                <c:pt idx="790">
                  <c:v>105.7739986038208</c:v>
                </c:pt>
                <c:pt idx="791">
                  <c:v>106.14</c:v>
                </c:pt>
                <c:pt idx="792">
                  <c:v>106.14</c:v>
                </c:pt>
                <c:pt idx="793">
                  <c:v>106.14</c:v>
                </c:pt>
                <c:pt idx="794">
                  <c:v>106.14</c:v>
                </c:pt>
                <c:pt idx="795">
                  <c:v>106.14</c:v>
                </c:pt>
                <c:pt idx="796">
                  <c:v>106.14</c:v>
                </c:pt>
                <c:pt idx="797">
                  <c:v>106.14</c:v>
                </c:pt>
                <c:pt idx="798">
                  <c:v>106.14</c:v>
                </c:pt>
                <c:pt idx="799">
                  <c:v>106.14</c:v>
                </c:pt>
                <c:pt idx="800">
                  <c:v>106.14</c:v>
                </c:pt>
                <c:pt idx="801">
                  <c:v>106.14</c:v>
                </c:pt>
                <c:pt idx="802">
                  <c:v>106.14</c:v>
                </c:pt>
                <c:pt idx="803">
                  <c:v>106.32</c:v>
                </c:pt>
                <c:pt idx="804">
                  <c:v>107.6039986038208</c:v>
                </c:pt>
                <c:pt idx="805">
                  <c:v>107.97</c:v>
                </c:pt>
                <c:pt idx="806">
                  <c:v>107.97</c:v>
                </c:pt>
                <c:pt idx="807">
                  <c:v>107.97</c:v>
                </c:pt>
                <c:pt idx="808">
                  <c:v>107.97</c:v>
                </c:pt>
                <c:pt idx="809">
                  <c:v>107.97</c:v>
                </c:pt>
                <c:pt idx="810">
                  <c:v>108.5189986038208</c:v>
                </c:pt>
                <c:pt idx="811">
                  <c:v>108.88500000000001</c:v>
                </c:pt>
                <c:pt idx="812">
                  <c:v>109.06799720764161</c:v>
                </c:pt>
                <c:pt idx="813">
                  <c:v>109.25100139617921</c:v>
                </c:pt>
                <c:pt idx="814">
                  <c:v>109.43399860382081</c:v>
                </c:pt>
                <c:pt idx="815">
                  <c:v>109.43399860382081</c:v>
                </c:pt>
                <c:pt idx="816">
                  <c:v>109.43399860382081</c:v>
                </c:pt>
                <c:pt idx="817">
                  <c:v>109.43399860382081</c:v>
                </c:pt>
                <c:pt idx="818">
                  <c:v>109.43399860382081</c:v>
                </c:pt>
                <c:pt idx="819">
                  <c:v>109.43399860382081</c:v>
                </c:pt>
                <c:pt idx="820">
                  <c:v>109.61700279235841</c:v>
                </c:pt>
                <c:pt idx="821">
                  <c:v>109.61700279235841</c:v>
                </c:pt>
                <c:pt idx="822">
                  <c:v>109.61700279235841</c:v>
                </c:pt>
                <c:pt idx="823">
                  <c:v>109.80000000000001</c:v>
                </c:pt>
                <c:pt idx="824">
                  <c:v>109.80000000000001</c:v>
                </c:pt>
                <c:pt idx="825">
                  <c:v>109.80000000000001</c:v>
                </c:pt>
                <c:pt idx="826">
                  <c:v>109.80000000000001</c:v>
                </c:pt>
                <c:pt idx="827">
                  <c:v>109.80000000000001</c:v>
                </c:pt>
                <c:pt idx="828">
                  <c:v>109.80000000000001</c:v>
                </c:pt>
                <c:pt idx="829">
                  <c:v>109.80000000000001</c:v>
                </c:pt>
                <c:pt idx="830">
                  <c:v>109.80000000000001</c:v>
                </c:pt>
                <c:pt idx="831">
                  <c:v>109.80000000000001</c:v>
                </c:pt>
                <c:pt idx="832">
                  <c:v>109.80000000000001</c:v>
                </c:pt>
                <c:pt idx="833">
                  <c:v>109.98</c:v>
                </c:pt>
                <c:pt idx="834">
                  <c:v>109.98</c:v>
                </c:pt>
                <c:pt idx="835">
                  <c:v>109.9829972076416</c:v>
                </c:pt>
                <c:pt idx="836">
                  <c:v>109.9829972076416</c:v>
                </c:pt>
                <c:pt idx="837">
                  <c:v>109.9829972076416</c:v>
                </c:pt>
                <c:pt idx="838">
                  <c:v>109.9829972076416</c:v>
                </c:pt>
                <c:pt idx="839">
                  <c:v>109.9829972076416</c:v>
                </c:pt>
                <c:pt idx="840">
                  <c:v>109.9829972076416</c:v>
                </c:pt>
                <c:pt idx="841">
                  <c:v>109.9829972076416</c:v>
                </c:pt>
                <c:pt idx="842">
                  <c:v>109.9829972076416</c:v>
                </c:pt>
                <c:pt idx="843">
                  <c:v>109.9829972076416</c:v>
                </c:pt>
                <c:pt idx="844">
                  <c:v>109.9829972076416</c:v>
                </c:pt>
                <c:pt idx="845">
                  <c:v>109.9829972076416</c:v>
                </c:pt>
                <c:pt idx="846">
                  <c:v>109.9829972076416</c:v>
                </c:pt>
                <c:pt idx="847">
                  <c:v>110.1660013961792</c:v>
                </c:pt>
                <c:pt idx="848">
                  <c:v>110.1660013961792</c:v>
                </c:pt>
                <c:pt idx="849">
                  <c:v>110.3489986038208</c:v>
                </c:pt>
                <c:pt idx="850">
                  <c:v>110.3489986038208</c:v>
                </c:pt>
                <c:pt idx="851">
                  <c:v>110.3489986038208</c:v>
                </c:pt>
                <c:pt idx="852">
                  <c:v>110.3489986038208</c:v>
                </c:pt>
                <c:pt idx="853">
                  <c:v>110.3489986038208</c:v>
                </c:pt>
                <c:pt idx="854">
                  <c:v>110.5320027923584</c:v>
                </c:pt>
                <c:pt idx="855">
                  <c:v>110.5320027923584</c:v>
                </c:pt>
                <c:pt idx="856">
                  <c:v>110.715</c:v>
                </c:pt>
                <c:pt idx="857">
                  <c:v>110.715</c:v>
                </c:pt>
                <c:pt idx="858">
                  <c:v>110.715</c:v>
                </c:pt>
                <c:pt idx="859">
                  <c:v>110.89799720764161</c:v>
                </c:pt>
                <c:pt idx="860">
                  <c:v>110.89799720764161</c:v>
                </c:pt>
                <c:pt idx="861">
                  <c:v>110.89799720764161</c:v>
                </c:pt>
                <c:pt idx="862">
                  <c:v>110.89799720764161</c:v>
                </c:pt>
                <c:pt idx="863">
                  <c:v>110.89799720764161</c:v>
                </c:pt>
                <c:pt idx="864">
                  <c:v>110.9</c:v>
                </c:pt>
                <c:pt idx="865">
                  <c:v>110.9</c:v>
                </c:pt>
                <c:pt idx="866">
                  <c:v>111.08</c:v>
                </c:pt>
                <c:pt idx="867">
                  <c:v>111.08</c:v>
                </c:pt>
                <c:pt idx="868">
                  <c:v>111.0810013961792</c:v>
                </c:pt>
                <c:pt idx="869">
                  <c:v>111.0810013961792</c:v>
                </c:pt>
                <c:pt idx="870">
                  <c:v>111.26399860382081</c:v>
                </c:pt>
                <c:pt idx="871">
                  <c:v>111.26399860382081</c:v>
                </c:pt>
                <c:pt idx="872">
                  <c:v>111.26399860382081</c:v>
                </c:pt>
                <c:pt idx="873">
                  <c:v>111.4470027923584</c:v>
                </c:pt>
                <c:pt idx="874">
                  <c:v>111.4470027923584</c:v>
                </c:pt>
                <c:pt idx="875">
                  <c:v>111.45</c:v>
                </c:pt>
                <c:pt idx="876">
                  <c:v>111.45</c:v>
                </c:pt>
                <c:pt idx="877">
                  <c:v>111.45</c:v>
                </c:pt>
                <c:pt idx="878">
                  <c:v>111.63000000000001</c:v>
                </c:pt>
                <c:pt idx="879">
                  <c:v>111.63000000000001</c:v>
                </c:pt>
                <c:pt idx="880">
                  <c:v>111.63000000000001</c:v>
                </c:pt>
                <c:pt idx="881">
                  <c:v>111.63000000000001</c:v>
                </c:pt>
                <c:pt idx="882">
                  <c:v>111.63000000000001</c:v>
                </c:pt>
                <c:pt idx="883">
                  <c:v>111.63000000000001</c:v>
                </c:pt>
                <c:pt idx="884">
                  <c:v>111.63000000000001</c:v>
                </c:pt>
                <c:pt idx="885">
                  <c:v>111.63000000000001</c:v>
                </c:pt>
                <c:pt idx="886">
                  <c:v>111.63000000000001</c:v>
                </c:pt>
                <c:pt idx="887">
                  <c:v>111.63000000000001</c:v>
                </c:pt>
                <c:pt idx="888">
                  <c:v>111.63000000000001</c:v>
                </c:pt>
                <c:pt idx="889">
                  <c:v>111.63000000000001</c:v>
                </c:pt>
                <c:pt idx="890">
                  <c:v>111.63000000000001</c:v>
                </c:pt>
                <c:pt idx="891">
                  <c:v>111.63000000000001</c:v>
                </c:pt>
                <c:pt idx="892">
                  <c:v>111.63000000000001</c:v>
                </c:pt>
                <c:pt idx="893">
                  <c:v>111.63000000000001</c:v>
                </c:pt>
                <c:pt idx="894" formatCode="General">
                  <c:v>111.7</c:v>
                </c:pt>
                <c:pt idx="895">
                  <c:v>111.8129972076416</c:v>
                </c:pt>
                <c:pt idx="896">
                  <c:v>111.8129972076416</c:v>
                </c:pt>
                <c:pt idx="897">
                  <c:v>111.8129972076416</c:v>
                </c:pt>
                <c:pt idx="898">
                  <c:v>111.8129972076416</c:v>
                </c:pt>
                <c:pt idx="899">
                  <c:v>111.8129972076416</c:v>
                </c:pt>
                <c:pt idx="900">
                  <c:v>111.8129972076416</c:v>
                </c:pt>
                <c:pt idx="901">
                  <c:v>111.8129972076416</c:v>
                </c:pt>
                <c:pt idx="902">
                  <c:v>111.8129972076416</c:v>
                </c:pt>
                <c:pt idx="903">
                  <c:v>112.1789986038208</c:v>
                </c:pt>
                <c:pt idx="904">
                  <c:v>112.1789986038208</c:v>
                </c:pt>
                <c:pt idx="905">
                  <c:v>112.36</c:v>
                </c:pt>
                <c:pt idx="906">
                  <c:v>112.3620027923584</c:v>
                </c:pt>
                <c:pt idx="907">
                  <c:v>112.3620027923584</c:v>
                </c:pt>
                <c:pt idx="908">
                  <c:v>112.3620027923584</c:v>
                </c:pt>
                <c:pt idx="909">
                  <c:v>112.3620027923584</c:v>
                </c:pt>
                <c:pt idx="910">
                  <c:v>112.3620027923584</c:v>
                </c:pt>
                <c:pt idx="911">
                  <c:v>112.545</c:v>
                </c:pt>
                <c:pt idx="912">
                  <c:v>112.545</c:v>
                </c:pt>
                <c:pt idx="913">
                  <c:v>112.545</c:v>
                </c:pt>
                <c:pt idx="914">
                  <c:v>112.545</c:v>
                </c:pt>
                <c:pt idx="915">
                  <c:v>112.545</c:v>
                </c:pt>
                <c:pt idx="916">
                  <c:v>112.72799720764161</c:v>
                </c:pt>
                <c:pt idx="917">
                  <c:v>112.72799720764161</c:v>
                </c:pt>
                <c:pt idx="918">
                  <c:v>112.72799720764161</c:v>
                </c:pt>
                <c:pt idx="919">
                  <c:v>112.72799720764161</c:v>
                </c:pt>
                <c:pt idx="920">
                  <c:v>112.72799720764161</c:v>
                </c:pt>
                <c:pt idx="921">
                  <c:v>112.72799720764161</c:v>
                </c:pt>
                <c:pt idx="922">
                  <c:v>112.72799720764161</c:v>
                </c:pt>
                <c:pt idx="923">
                  <c:v>112.72799720764161</c:v>
                </c:pt>
                <c:pt idx="924">
                  <c:v>112.72799720764161</c:v>
                </c:pt>
                <c:pt idx="925">
                  <c:v>112.72799720764161</c:v>
                </c:pt>
                <c:pt idx="926">
                  <c:v>112.72799720764161</c:v>
                </c:pt>
                <c:pt idx="927">
                  <c:v>112.72799720764161</c:v>
                </c:pt>
                <c:pt idx="928">
                  <c:v>112.72799720764161</c:v>
                </c:pt>
                <c:pt idx="929">
                  <c:v>113.09</c:v>
                </c:pt>
                <c:pt idx="930">
                  <c:v>113.09</c:v>
                </c:pt>
                <c:pt idx="931">
                  <c:v>113.09</c:v>
                </c:pt>
                <c:pt idx="932">
                  <c:v>113.46000000000001</c:v>
                </c:pt>
                <c:pt idx="933">
                  <c:v>113.46000000000001</c:v>
                </c:pt>
                <c:pt idx="934">
                  <c:v>113.46000000000001</c:v>
                </c:pt>
                <c:pt idx="935">
                  <c:v>113.46000000000001</c:v>
                </c:pt>
                <c:pt idx="936">
                  <c:v>113.46000000000001</c:v>
                </c:pt>
                <c:pt idx="937">
                  <c:v>113.46000000000001</c:v>
                </c:pt>
                <c:pt idx="938">
                  <c:v>113.46000000000001</c:v>
                </c:pt>
                <c:pt idx="939">
                  <c:v>113.46000000000001</c:v>
                </c:pt>
                <c:pt idx="940">
                  <c:v>113.82600139617921</c:v>
                </c:pt>
                <c:pt idx="941">
                  <c:v>113.82600139617921</c:v>
                </c:pt>
                <c:pt idx="942">
                  <c:v>113.82600139617921</c:v>
                </c:pt>
                <c:pt idx="943">
                  <c:v>113.82600139617921</c:v>
                </c:pt>
                <c:pt idx="944">
                  <c:v>113.82600139617921</c:v>
                </c:pt>
                <c:pt idx="945">
                  <c:v>113.82600139617921</c:v>
                </c:pt>
                <c:pt idx="946">
                  <c:v>114.0089986038208</c:v>
                </c:pt>
                <c:pt idx="947">
                  <c:v>114.0089986038208</c:v>
                </c:pt>
                <c:pt idx="948">
                  <c:v>114.0089986038208</c:v>
                </c:pt>
                <c:pt idx="949">
                  <c:v>114.0089986038208</c:v>
                </c:pt>
                <c:pt idx="950">
                  <c:v>114.0089986038208</c:v>
                </c:pt>
                <c:pt idx="951">
                  <c:v>114.0089986038208</c:v>
                </c:pt>
                <c:pt idx="952">
                  <c:v>114.0089986038208</c:v>
                </c:pt>
                <c:pt idx="953">
                  <c:v>114.0089986038208</c:v>
                </c:pt>
                <c:pt idx="954">
                  <c:v>114.0089986038208</c:v>
                </c:pt>
                <c:pt idx="955">
                  <c:v>114.19200279235841</c:v>
                </c:pt>
                <c:pt idx="956">
                  <c:v>114.19200279235841</c:v>
                </c:pt>
                <c:pt idx="957">
                  <c:v>114.19200279235841</c:v>
                </c:pt>
                <c:pt idx="958">
                  <c:v>114.19200279235841</c:v>
                </c:pt>
                <c:pt idx="959">
                  <c:v>114.19200279235841</c:v>
                </c:pt>
                <c:pt idx="960">
                  <c:v>114.19200279235841</c:v>
                </c:pt>
                <c:pt idx="961">
                  <c:v>114.19200279235841</c:v>
                </c:pt>
                <c:pt idx="962">
                  <c:v>114.19200279235841</c:v>
                </c:pt>
                <c:pt idx="963">
                  <c:v>114.375</c:v>
                </c:pt>
                <c:pt idx="964">
                  <c:v>114.375</c:v>
                </c:pt>
                <c:pt idx="965">
                  <c:v>114.375</c:v>
                </c:pt>
                <c:pt idx="966">
                  <c:v>114.375</c:v>
                </c:pt>
                <c:pt idx="967">
                  <c:v>114.375</c:v>
                </c:pt>
                <c:pt idx="968">
                  <c:v>114.375</c:v>
                </c:pt>
                <c:pt idx="969">
                  <c:v>114.375</c:v>
                </c:pt>
                <c:pt idx="970">
                  <c:v>114.375</c:v>
                </c:pt>
                <c:pt idx="971">
                  <c:v>114.375</c:v>
                </c:pt>
                <c:pt idx="972">
                  <c:v>114.375</c:v>
                </c:pt>
                <c:pt idx="973">
                  <c:v>114.38</c:v>
                </c:pt>
                <c:pt idx="974">
                  <c:v>114.38</c:v>
                </c:pt>
                <c:pt idx="975">
                  <c:v>114.55799720764161</c:v>
                </c:pt>
                <c:pt idx="976">
                  <c:v>114.55799720764161</c:v>
                </c:pt>
                <c:pt idx="977">
                  <c:v>114.55799720764161</c:v>
                </c:pt>
                <c:pt idx="978">
                  <c:v>114.7410013961792</c:v>
                </c:pt>
                <c:pt idx="979">
                  <c:v>114.7410013961792</c:v>
                </c:pt>
                <c:pt idx="980">
                  <c:v>114.92399860382081</c:v>
                </c:pt>
                <c:pt idx="981">
                  <c:v>114.92399860382081</c:v>
                </c:pt>
                <c:pt idx="982">
                  <c:v>114.92399860382081</c:v>
                </c:pt>
                <c:pt idx="983">
                  <c:v>114.92399860382081</c:v>
                </c:pt>
                <c:pt idx="984">
                  <c:v>115.1070027923584</c:v>
                </c:pt>
                <c:pt idx="985">
                  <c:v>115.1070027923584</c:v>
                </c:pt>
                <c:pt idx="986">
                  <c:v>115.1070027923584</c:v>
                </c:pt>
                <c:pt idx="987">
                  <c:v>115.1070027923584</c:v>
                </c:pt>
                <c:pt idx="988">
                  <c:v>115.1070027923584</c:v>
                </c:pt>
                <c:pt idx="989">
                  <c:v>115.1070027923584</c:v>
                </c:pt>
                <c:pt idx="990">
                  <c:v>115.1070027923584</c:v>
                </c:pt>
                <c:pt idx="991">
                  <c:v>115.1070027923584</c:v>
                </c:pt>
                <c:pt idx="992">
                  <c:v>115.29</c:v>
                </c:pt>
                <c:pt idx="993">
                  <c:v>115.29</c:v>
                </c:pt>
                <c:pt idx="994">
                  <c:v>115.29</c:v>
                </c:pt>
                <c:pt idx="995">
                  <c:v>115.29</c:v>
                </c:pt>
                <c:pt idx="996">
                  <c:v>115.29</c:v>
                </c:pt>
                <c:pt idx="997">
                  <c:v>115.29</c:v>
                </c:pt>
                <c:pt idx="998">
                  <c:v>115.29</c:v>
                </c:pt>
                <c:pt idx="999">
                  <c:v>115.29</c:v>
                </c:pt>
                <c:pt idx="1000">
                  <c:v>115.29</c:v>
                </c:pt>
                <c:pt idx="1001">
                  <c:v>115.65600139617921</c:v>
                </c:pt>
                <c:pt idx="1002">
                  <c:v>115.65600139617921</c:v>
                </c:pt>
                <c:pt idx="1003">
                  <c:v>115.65600139617921</c:v>
                </c:pt>
                <c:pt idx="1004">
                  <c:v>115.65600139617921</c:v>
                </c:pt>
                <c:pt idx="1005">
                  <c:v>115.65600139617921</c:v>
                </c:pt>
                <c:pt idx="1006">
                  <c:v>115.65600139617921</c:v>
                </c:pt>
                <c:pt idx="1007">
                  <c:v>115.65600139617921</c:v>
                </c:pt>
                <c:pt idx="1008">
                  <c:v>115.65600139617921</c:v>
                </c:pt>
                <c:pt idx="1009">
                  <c:v>115.65600139617921</c:v>
                </c:pt>
                <c:pt idx="1010">
                  <c:v>115.65600139617921</c:v>
                </c:pt>
                <c:pt idx="1011">
                  <c:v>115.83899860382081</c:v>
                </c:pt>
                <c:pt idx="1012">
                  <c:v>116.02200279235841</c:v>
                </c:pt>
                <c:pt idx="1013">
                  <c:v>116.02200279235841</c:v>
                </c:pt>
                <c:pt idx="1014">
                  <c:v>116.02200279235841</c:v>
                </c:pt>
                <c:pt idx="1015">
                  <c:v>116.02200279235841</c:v>
                </c:pt>
                <c:pt idx="1016">
                  <c:v>116.02200279235841</c:v>
                </c:pt>
                <c:pt idx="1017">
                  <c:v>116.02200279235841</c:v>
                </c:pt>
                <c:pt idx="1018">
                  <c:v>116.02200279235841</c:v>
                </c:pt>
                <c:pt idx="1019">
                  <c:v>116.02200279235841</c:v>
                </c:pt>
                <c:pt idx="1020">
                  <c:v>116.02200279235841</c:v>
                </c:pt>
                <c:pt idx="1021">
                  <c:v>116.02200279235841</c:v>
                </c:pt>
                <c:pt idx="1022">
                  <c:v>116.02200279235841</c:v>
                </c:pt>
                <c:pt idx="1023">
                  <c:v>116.02200279235841</c:v>
                </c:pt>
                <c:pt idx="1024">
                  <c:v>116.205</c:v>
                </c:pt>
                <c:pt idx="1025">
                  <c:v>116.205</c:v>
                </c:pt>
                <c:pt idx="1026">
                  <c:v>116.205</c:v>
                </c:pt>
                <c:pt idx="1027">
                  <c:v>116.205</c:v>
                </c:pt>
                <c:pt idx="1028">
                  <c:v>116.205</c:v>
                </c:pt>
                <c:pt idx="1029">
                  <c:v>116.21</c:v>
                </c:pt>
                <c:pt idx="1030">
                  <c:v>116.21</c:v>
                </c:pt>
                <c:pt idx="1031">
                  <c:v>116.21</c:v>
                </c:pt>
                <c:pt idx="1032">
                  <c:v>116.3879972076416</c:v>
                </c:pt>
                <c:pt idx="1033">
                  <c:v>116.3879972076416</c:v>
                </c:pt>
                <c:pt idx="1034">
                  <c:v>116.3879972076416</c:v>
                </c:pt>
                <c:pt idx="1035">
                  <c:v>116.3879972076416</c:v>
                </c:pt>
                <c:pt idx="1036">
                  <c:v>116.3879972076416</c:v>
                </c:pt>
                <c:pt idx="1037">
                  <c:v>116.3879972076416</c:v>
                </c:pt>
                <c:pt idx="1038">
                  <c:v>116.3879972076416</c:v>
                </c:pt>
                <c:pt idx="1039">
                  <c:v>116.39</c:v>
                </c:pt>
                <c:pt idx="1040">
                  <c:v>116.5710013961792</c:v>
                </c:pt>
                <c:pt idx="1041">
                  <c:v>116.5710013961792</c:v>
                </c:pt>
                <c:pt idx="1042">
                  <c:v>116.7539986038208</c:v>
                </c:pt>
                <c:pt idx="1043">
                  <c:v>116.7539986038208</c:v>
                </c:pt>
                <c:pt idx="1044">
                  <c:v>116.7539986038208</c:v>
                </c:pt>
                <c:pt idx="1045">
                  <c:v>116.7539986038208</c:v>
                </c:pt>
                <c:pt idx="1046">
                  <c:v>116.7539986038208</c:v>
                </c:pt>
                <c:pt idx="1047">
                  <c:v>116.7539986038208</c:v>
                </c:pt>
                <c:pt idx="1048">
                  <c:v>116.7539986038208</c:v>
                </c:pt>
                <c:pt idx="1049">
                  <c:v>116.7539986038208</c:v>
                </c:pt>
                <c:pt idx="1050">
                  <c:v>116.7539986038208</c:v>
                </c:pt>
                <c:pt idx="1051">
                  <c:v>116.7539986038208</c:v>
                </c:pt>
                <c:pt idx="1052">
                  <c:v>116.7539986038208</c:v>
                </c:pt>
                <c:pt idx="1053">
                  <c:v>116.7539986038208</c:v>
                </c:pt>
                <c:pt idx="1054">
                  <c:v>116.7539986038208</c:v>
                </c:pt>
                <c:pt idx="1055">
                  <c:v>116.7539986038208</c:v>
                </c:pt>
                <c:pt idx="1056">
                  <c:v>116.7539986038208</c:v>
                </c:pt>
                <c:pt idx="1057">
                  <c:v>116.7539986038208</c:v>
                </c:pt>
                <c:pt idx="1058">
                  <c:v>116.7539986038208</c:v>
                </c:pt>
                <c:pt idx="1059">
                  <c:v>116.7539986038208</c:v>
                </c:pt>
                <c:pt idx="1060">
                  <c:v>116.7539986038208</c:v>
                </c:pt>
                <c:pt idx="1061">
                  <c:v>116.9370027923584</c:v>
                </c:pt>
                <c:pt idx="1062">
                  <c:v>116.9370027923584</c:v>
                </c:pt>
                <c:pt idx="1063">
                  <c:v>116.9370027923584</c:v>
                </c:pt>
                <c:pt idx="1064">
                  <c:v>116.9370027923584</c:v>
                </c:pt>
                <c:pt idx="1065">
                  <c:v>116.9370027923584</c:v>
                </c:pt>
                <c:pt idx="1066">
                  <c:v>116.9370027923584</c:v>
                </c:pt>
                <c:pt idx="1067">
                  <c:v>117.12</c:v>
                </c:pt>
                <c:pt idx="1068">
                  <c:v>117.12</c:v>
                </c:pt>
                <c:pt idx="1069">
                  <c:v>117.12</c:v>
                </c:pt>
                <c:pt idx="1070">
                  <c:v>117.12</c:v>
                </c:pt>
                <c:pt idx="1071">
                  <c:v>117.12</c:v>
                </c:pt>
                <c:pt idx="1072">
                  <c:v>117.12</c:v>
                </c:pt>
                <c:pt idx="1073">
                  <c:v>117.12</c:v>
                </c:pt>
                <c:pt idx="1074">
                  <c:v>117.4859944152832</c:v>
                </c:pt>
                <c:pt idx="1075">
                  <c:v>117.4859944152832</c:v>
                </c:pt>
                <c:pt idx="1076">
                  <c:v>117.4859944152832</c:v>
                </c:pt>
                <c:pt idx="1077">
                  <c:v>117.4859944152832</c:v>
                </c:pt>
                <c:pt idx="1078">
                  <c:v>117.6690055847168</c:v>
                </c:pt>
                <c:pt idx="1079">
                  <c:v>117.6690055847168</c:v>
                </c:pt>
                <c:pt idx="1080">
                  <c:v>117.67</c:v>
                </c:pt>
                <c:pt idx="1081">
                  <c:v>117.67</c:v>
                </c:pt>
                <c:pt idx="1082">
                  <c:v>117.67</c:v>
                </c:pt>
                <c:pt idx="1083">
                  <c:v>117.67</c:v>
                </c:pt>
                <c:pt idx="1084">
                  <c:v>117.67</c:v>
                </c:pt>
                <c:pt idx="1085">
                  <c:v>117.67</c:v>
                </c:pt>
                <c:pt idx="1086">
                  <c:v>117.85200279235841</c:v>
                </c:pt>
                <c:pt idx="1087">
                  <c:v>117.85200279235841</c:v>
                </c:pt>
                <c:pt idx="1088">
                  <c:v>117.85200279235841</c:v>
                </c:pt>
                <c:pt idx="1089">
                  <c:v>118.03500000000001</c:v>
                </c:pt>
                <c:pt idx="1090">
                  <c:v>118.03500000000001</c:v>
                </c:pt>
                <c:pt idx="1091">
                  <c:v>118.03500000000001</c:v>
                </c:pt>
                <c:pt idx="1092">
                  <c:v>118.03500000000001</c:v>
                </c:pt>
                <c:pt idx="1093">
                  <c:v>118.03500000000001</c:v>
                </c:pt>
                <c:pt idx="1094">
                  <c:v>118.2179972076416</c:v>
                </c:pt>
                <c:pt idx="1095">
                  <c:v>118.2179972076416</c:v>
                </c:pt>
                <c:pt idx="1096">
                  <c:v>118.2179972076416</c:v>
                </c:pt>
                <c:pt idx="1097">
                  <c:v>118.2179972076416</c:v>
                </c:pt>
                <c:pt idx="1098">
                  <c:v>118.2179972076416</c:v>
                </c:pt>
                <c:pt idx="1099">
                  <c:v>118.2179972076416</c:v>
                </c:pt>
                <c:pt idx="1100">
                  <c:v>118.2179972076416</c:v>
                </c:pt>
                <c:pt idx="1101">
                  <c:v>118.2179972076416</c:v>
                </c:pt>
                <c:pt idx="1102">
                  <c:v>118.2179972076416</c:v>
                </c:pt>
                <c:pt idx="1103">
                  <c:v>118.2179972076416</c:v>
                </c:pt>
                <c:pt idx="1104">
                  <c:v>118.2179972076416</c:v>
                </c:pt>
                <c:pt idx="1105">
                  <c:v>118.2179972076416</c:v>
                </c:pt>
                <c:pt idx="1106">
                  <c:v>118.40099441528321</c:v>
                </c:pt>
                <c:pt idx="1107">
                  <c:v>118.58400558471681</c:v>
                </c:pt>
                <c:pt idx="1108">
                  <c:v>118.58400558471681</c:v>
                </c:pt>
                <c:pt idx="1109">
                  <c:v>118.58400558471681</c:v>
                </c:pt>
                <c:pt idx="1110">
                  <c:v>118.7670027923584</c:v>
                </c:pt>
                <c:pt idx="1111">
                  <c:v>118.77</c:v>
                </c:pt>
                <c:pt idx="1112">
                  <c:v>118.77</c:v>
                </c:pt>
                <c:pt idx="1113">
                  <c:v>118.77</c:v>
                </c:pt>
                <c:pt idx="1114">
                  <c:v>118.95</c:v>
                </c:pt>
                <c:pt idx="1115">
                  <c:v>118.95</c:v>
                </c:pt>
                <c:pt idx="1116">
                  <c:v>118.95</c:v>
                </c:pt>
                <c:pt idx="1117">
                  <c:v>118.95</c:v>
                </c:pt>
                <c:pt idx="1118">
                  <c:v>118.95</c:v>
                </c:pt>
                <c:pt idx="1119">
                  <c:v>118.95</c:v>
                </c:pt>
                <c:pt idx="1120">
                  <c:v>118.95</c:v>
                </c:pt>
                <c:pt idx="1121">
                  <c:v>118.95</c:v>
                </c:pt>
                <c:pt idx="1122">
                  <c:v>119.13</c:v>
                </c:pt>
                <c:pt idx="1123">
                  <c:v>119.13</c:v>
                </c:pt>
                <c:pt idx="1124">
                  <c:v>119.13</c:v>
                </c:pt>
                <c:pt idx="1125">
                  <c:v>119.13</c:v>
                </c:pt>
                <c:pt idx="1126">
                  <c:v>119.13</c:v>
                </c:pt>
                <c:pt idx="1127">
                  <c:v>119.13299720764161</c:v>
                </c:pt>
                <c:pt idx="1128">
                  <c:v>119.32</c:v>
                </c:pt>
                <c:pt idx="1129">
                  <c:v>119.32</c:v>
                </c:pt>
                <c:pt idx="1130">
                  <c:v>119.32</c:v>
                </c:pt>
                <c:pt idx="1131">
                  <c:v>119.32</c:v>
                </c:pt>
                <c:pt idx="1132">
                  <c:v>119.32</c:v>
                </c:pt>
                <c:pt idx="1133">
                  <c:v>119.32</c:v>
                </c:pt>
                <c:pt idx="1134">
                  <c:v>119.32</c:v>
                </c:pt>
                <c:pt idx="1135">
                  <c:v>119.4990055847168</c:v>
                </c:pt>
                <c:pt idx="1136">
                  <c:v>119.4990055847168</c:v>
                </c:pt>
                <c:pt idx="1137">
                  <c:v>119.4990055847168</c:v>
                </c:pt>
                <c:pt idx="1138">
                  <c:v>119.4990055847168</c:v>
                </c:pt>
                <c:pt idx="1139">
                  <c:v>119.4990055847168</c:v>
                </c:pt>
                <c:pt idx="1140">
                  <c:v>119.4990055847168</c:v>
                </c:pt>
                <c:pt idx="1141">
                  <c:v>119.4990055847168</c:v>
                </c:pt>
                <c:pt idx="1142">
                  <c:v>119.4990055847168</c:v>
                </c:pt>
                <c:pt idx="1143">
                  <c:v>119.4990055847168</c:v>
                </c:pt>
                <c:pt idx="1144">
                  <c:v>119.4990055847168</c:v>
                </c:pt>
                <c:pt idx="1145">
                  <c:v>119.68</c:v>
                </c:pt>
                <c:pt idx="1146">
                  <c:v>119.68</c:v>
                </c:pt>
                <c:pt idx="1147">
                  <c:v>119.68</c:v>
                </c:pt>
                <c:pt idx="1148">
                  <c:v>119.68</c:v>
                </c:pt>
                <c:pt idx="1149">
                  <c:v>119.68</c:v>
                </c:pt>
                <c:pt idx="1150">
                  <c:v>119.68</c:v>
                </c:pt>
                <c:pt idx="1151">
                  <c:v>119.68</c:v>
                </c:pt>
                <c:pt idx="1152">
                  <c:v>119.68</c:v>
                </c:pt>
                <c:pt idx="1153">
                  <c:v>119.6820027923584</c:v>
                </c:pt>
                <c:pt idx="1154">
                  <c:v>119.6820027923584</c:v>
                </c:pt>
                <c:pt idx="1155">
                  <c:v>119.6820027923584</c:v>
                </c:pt>
                <c:pt idx="1156">
                  <c:v>119.86500000000001</c:v>
                </c:pt>
                <c:pt idx="1157">
                  <c:v>119.86500000000001</c:v>
                </c:pt>
                <c:pt idx="1158">
                  <c:v>120.0479972076416</c:v>
                </c:pt>
                <c:pt idx="1159">
                  <c:v>120.0479972076416</c:v>
                </c:pt>
                <c:pt idx="1160">
                  <c:v>120.0479972076416</c:v>
                </c:pt>
                <c:pt idx="1161">
                  <c:v>120.0479972076416</c:v>
                </c:pt>
                <c:pt idx="1162">
                  <c:v>120.0479972076416</c:v>
                </c:pt>
                <c:pt idx="1163">
                  <c:v>120.0479972076416</c:v>
                </c:pt>
                <c:pt idx="1164">
                  <c:v>120.41</c:v>
                </c:pt>
                <c:pt idx="1165">
                  <c:v>120.78</c:v>
                </c:pt>
                <c:pt idx="1166">
                  <c:v>120.78</c:v>
                </c:pt>
                <c:pt idx="1167">
                  <c:v>120.78</c:v>
                </c:pt>
                <c:pt idx="1168">
                  <c:v>120.78</c:v>
                </c:pt>
                <c:pt idx="1169">
                  <c:v>120.78</c:v>
                </c:pt>
                <c:pt idx="1170">
                  <c:v>120.78</c:v>
                </c:pt>
                <c:pt idx="1171">
                  <c:v>120.96299720764161</c:v>
                </c:pt>
                <c:pt idx="1172">
                  <c:v>120.96299720764161</c:v>
                </c:pt>
                <c:pt idx="1173">
                  <c:v>121.14599441528321</c:v>
                </c:pt>
                <c:pt idx="1174">
                  <c:v>121.3290055847168</c:v>
                </c:pt>
                <c:pt idx="1175">
                  <c:v>121.3290055847168</c:v>
                </c:pt>
                <c:pt idx="1176">
                  <c:v>121.51</c:v>
                </c:pt>
                <c:pt idx="1177">
                  <c:v>121.51</c:v>
                </c:pt>
                <c:pt idx="1178">
                  <c:v>121.5120027923584</c:v>
                </c:pt>
                <c:pt idx="1179">
                  <c:v>121.5120027923584</c:v>
                </c:pt>
                <c:pt idx="1180">
                  <c:v>121.5120027923584</c:v>
                </c:pt>
                <c:pt idx="1181">
                  <c:v>121.5120027923584</c:v>
                </c:pt>
                <c:pt idx="1182">
                  <c:v>121.5120027923584</c:v>
                </c:pt>
                <c:pt idx="1183">
                  <c:v>121.5120027923584</c:v>
                </c:pt>
                <c:pt idx="1184">
                  <c:v>121.5120027923584</c:v>
                </c:pt>
                <c:pt idx="1185">
                  <c:v>121.5120027923584</c:v>
                </c:pt>
                <c:pt idx="1186">
                  <c:v>121.5120027923584</c:v>
                </c:pt>
                <c:pt idx="1187">
                  <c:v>121.5120027923584</c:v>
                </c:pt>
                <c:pt idx="1188">
                  <c:v>121.69500000000001</c:v>
                </c:pt>
                <c:pt idx="1189">
                  <c:v>121.69500000000001</c:v>
                </c:pt>
                <c:pt idx="1190">
                  <c:v>121.69500000000001</c:v>
                </c:pt>
                <c:pt idx="1191">
                  <c:v>121.69500000000001</c:v>
                </c:pt>
                <c:pt idx="1192">
                  <c:v>121.69500000000001</c:v>
                </c:pt>
                <c:pt idx="1193">
                  <c:v>121.7</c:v>
                </c:pt>
                <c:pt idx="1194">
                  <c:v>121.7</c:v>
                </c:pt>
                <c:pt idx="1195">
                  <c:v>121.7</c:v>
                </c:pt>
                <c:pt idx="1196">
                  <c:v>121.7</c:v>
                </c:pt>
                <c:pt idx="1197">
                  <c:v>121.7</c:v>
                </c:pt>
                <c:pt idx="1198">
                  <c:v>121.7</c:v>
                </c:pt>
                <c:pt idx="1199">
                  <c:v>121.7</c:v>
                </c:pt>
                <c:pt idx="1200">
                  <c:v>121.7</c:v>
                </c:pt>
                <c:pt idx="1201">
                  <c:v>121.7</c:v>
                </c:pt>
                <c:pt idx="1202">
                  <c:v>121.7</c:v>
                </c:pt>
                <c:pt idx="1203">
                  <c:v>121.7</c:v>
                </c:pt>
                <c:pt idx="1204">
                  <c:v>121.7</c:v>
                </c:pt>
                <c:pt idx="1205">
                  <c:v>121.7</c:v>
                </c:pt>
                <c:pt idx="1206">
                  <c:v>121.7</c:v>
                </c:pt>
                <c:pt idx="1207">
                  <c:v>121.7</c:v>
                </c:pt>
                <c:pt idx="1208">
                  <c:v>121.7</c:v>
                </c:pt>
                <c:pt idx="1209">
                  <c:v>121.7</c:v>
                </c:pt>
                <c:pt idx="1210">
                  <c:v>121.7</c:v>
                </c:pt>
                <c:pt idx="1211">
                  <c:v>122.0609944152832</c:v>
                </c:pt>
                <c:pt idx="1212">
                  <c:v>122.0609944152832</c:v>
                </c:pt>
                <c:pt idx="1213">
                  <c:v>122.0609944152832</c:v>
                </c:pt>
                <c:pt idx="1214">
                  <c:v>122.24</c:v>
                </c:pt>
                <c:pt idx="1215">
                  <c:v>122.24</c:v>
                </c:pt>
                <c:pt idx="1216">
                  <c:v>122.24</c:v>
                </c:pt>
                <c:pt idx="1217">
                  <c:v>122.24</c:v>
                </c:pt>
                <c:pt idx="1218">
                  <c:v>122.2440055847168</c:v>
                </c:pt>
                <c:pt idx="1219">
                  <c:v>122.61</c:v>
                </c:pt>
                <c:pt idx="1220">
                  <c:v>122.61</c:v>
                </c:pt>
                <c:pt idx="1221">
                  <c:v>122.61</c:v>
                </c:pt>
                <c:pt idx="1222">
                  <c:v>122.61</c:v>
                </c:pt>
                <c:pt idx="1223">
                  <c:v>122.61</c:v>
                </c:pt>
                <c:pt idx="1224">
                  <c:v>122.61</c:v>
                </c:pt>
                <c:pt idx="1225">
                  <c:v>122.61</c:v>
                </c:pt>
                <c:pt idx="1226">
                  <c:v>122.61</c:v>
                </c:pt>
                <c:pt idx="1227">
                  <c:v>122.61</c:v>
                </c:pt>
                <c:pt idx="1228">
                  <c:v>122.61</c:v>
                </c:pt>
                <c:pt idx="1229">
                  <c:v>122.61</c:v>
                </c:pt>
                <c:pt idx="1230">
                  <c:v>122.61</c:v>
                </c:pt>
                <c:pt idx="1231">
                  <c:v>122.61</c:v>
                </c:pt>
                <c:pt idx="1232">
                  <c:v>122.61</c:v>
                </c:pt>
                <c:pt idx="1233">
                  <c:v>122.61</c:v>
                </c:pt>
                <c:pt idx="1234">
                  <c:v>122.61</c:v>
                </c:pt>
                <c:pt idx="1235">
                  <c:v>122.61</c:v>
                </c:pt>
                <c:pt idx="1236">
                  <c:v>122.61</c:v>
                </c:pt>
                <c:pt idx="1237">
                  <c:v>122.61</c:v>
                </c:pt>
                <c:pt idx="1238">
                  <c:v>122.61</c:v>
                </c:pt>
                <c:pt idx="1239">
                  <c:v>122.61</c:v>
                </c:pt>
                <c:pt idx="1240">
                  <c:v>122.61</c:v>
                </c:pt>
                <c:pt idx="1241">
                  <c:v>122.61</c:v>
                </c:pt>
                <c:pt idx="1242">
                  <c:v>122.61</c:v>
                </c:pt>
                <c:pt idx="1243">
                  <c:v>122.61</c:v>
                </c:pt>
                <c:pt idx="1244">
                  <c:v>122.61</c:v>
                </c:pt>
                <c:pt idx="1245">
                  <c:v>122.61</c:v>
                </c:pt>
                <c:pt idx="1246">
                  <c:v>122.61</c:v>
                </c:pt>
                <c:pt idx="1247">
                  <c:v>122.61</c:v>
                </c:pt>
                <c:pt idx="1248">
                  <c:v>122.61</c:v>
                </c:pt>
                <c:pt idx="1249">
                  <c:v>122.61</c:v>
                </c:pt>
                <c:pt idx="1250">
                  <c:v>122.61</c:v>
                </c:pt>
                <c:pt idx="1251">
                  <c:v>122.61</c:v>
                </c:pt>
                <c:pt idx="1252">
                  <c:v>122.61</c:v>
                </c:pt>
                <c:pt idx="1253">
                  <c:v>122.61</c:v>
                </c:pt>
                <c:pt idx="1254">
                  <c:v>122.61</c:v>
                </c:pt>
                <c:pt idx="1255">
                  <c:v>122.79</c:v>
                </c:pt>
                <c:pt idx="1256">
                  <c:v>122.79</c:v>
                </c:pt>
                <c:pt idx="1257">
                  <c:v>122.79</c:v>
                </c:pt>
                <c:pt idx="1258">
                  <c:v>122.79</c:v>
                </c:pt>
                <c:pt idx="1259">
                  <c:v>122.79</c:v>
                </c:pt>
                <c:pt idx="1260">
                  <c:v>122.79</c:v>
                </c:pt>
                <c:pt idx="1261">
                  <c:v>122.79</c:v>
                </c:pt>
                <c:pt idx="1262">
                  <c:v>122.79</c:v>
                </c:pt>
                <c:pt idx="1263">
                  <c:v>122.7929972076416</c:v>
                </c:pt>
                <c:pt idx="1264">
                  <c:v>122.7929972076416</c:v>
                </c:pt>
                <c:pt idx="1265">
                  <c:v>122.7929972076416</c:v>
                </c:pt>
                <c:pt idx="1266">
                  <c:v>122.7929972076416</c:v>
                </c:pt>
                <c:pt idx="1267">
                  <c:v>122.7929972076416</c:v>
                </c:pt>
                <c:pt idx="1268">
                  <c:v>122.98</c:v>
                </c:pt>
                <c:pt idx="1269">
                  <c:v>122.98</c:v>
                </c:pt>
                <c:pt idx="1270">
                  <c:v>122.98</c:v>
                </c:pt>
                <c:pt idx="1271">
                  <c:v>122.98</c:v>
                </c:pt>
                <c:pt idx="1272">
                  <c:v>123.15900558471679</c:v>
                </c:pt>
                <c:pt idx="1273">
                  <c:v>123.15900558471679</c:v>
                </c:pt>
                <c:pt idx="1274">
                  <c:v>123.15900558471679</c:v>
                </c:pt>
                <c:pt idx="1275">
                  <c:v>123.15900558471679</c:v>
                </c:pt>
                <c:pt idx="1276">
                  <c:v>123.15900558471679</c:v>
                </c:pt>
                <c:pt idx="1277">
                  <c:v>123.15900558471679</c:v>
                </c:pt>
                <c:pt idx="1278">
                  <c:v>123.16</c:v>
                </c:pt>
                <c:pt idx="1279">
                  <c:v>123.16</c:v>
                </c:pt>
                <c:pt idx="1280">
                  <c:v>123.16</c:v>
                </c:pt>
                <c:pt idx="1281">
                  <c:v>123.16</c:v>
                </c:pt>
                <c:pt idx="1282">
                  <c:v>123.34</c:v>
                </c:pt>
                <c:pt idx="1283">
                  <c:v>123.34</c:v>
                </c:pt>
                <c:pt idx="1284">
                  <c:v>123.34</c:v>
                </c:pt>
                <c:pt idx="1285">
                  <c:v>123.34</c:v>
                </c:pt>
                <c:pt idx="1286">
                  <c:v>123.3420027923584</c:v>
                </c:pt>
                <c:pt idx="1287">
                  <c:v>123.52500000000001</c:v>
                </c:pt>
                <c:pt idx="1288">
                  <c:v>123.52500000000001</c:v>
                </c:pt>
                <c:pt idx="1289">
                  <c:v>123.52500000000001</c:v>
                </c:pt>
                <c:pt idx="1290">
                  <c:v>123.52500000000001</c:v>
                </c:pt>
                <c:pt idx="1291">
                  <c:v>123.52500000000001</c:v>
                </c:pt>
                <c:pt idx="1292">
                  <c:v>123.52500000000001</c:v>
                </c:pt>
                <c:pt idx="1293">
                  <c:v>123.52500000000001</c:v>
                </c:pt>
                <c:pt idx="1294">
                  <c:v>123.52500000000001</c:v>
                </c:pt>
                <c:pt idx="1295">
                  <c:v>123.52500000000001</c:v>
                </c:pt>
                <c:pt idx="1296">
                  <c:v>123.52500000000001</c:v>
                </c:pt>
                <c:pt idx="1297">
                  <c:v>123.52500000000001</c:v>
                </c:pt>
                <c:pt idx="1298">
                  <c:v>123.52500000000001</c:v>
                </c:pt>
                <c:pt idx="1299">
                  <c:v>123.52500000000001</c:v>
                </c:pt>
                <c:pt idx="1300">
                  <c:v>123.52500000000001</c:v>
                </c:pt>
                <c:pt idx="1301">
                  <c:v>123.52500000000001</c:v>
                </c:pt>
                <c:pt idx="1302">
                  <c:v>123.70799720764161</c:v>
                </c:pt>
                <c:pt idx="1303">
                  <c:v>123.70799720764161</c:v>
                </c:pt>
                <c:pt idx="1304">
                  <c:v>123.70799720764161</c:v>
                </c:pt>
                <c:pt idx="1305">
                  <c:v>123.70799720764161</c:v>
                </c:pt>
                <c:pt idx="1306">
                  <c:v>123.70799720764161</c:v>
                </c:pt>
                <c:pt idx="1307">
                  <c:v>123.70799720764161</c:v>
                </c:pt>
                <c:pt idx="1308">
                  <c:v>123.70799720764161</c:v>
                </c:pt>
                <c:pt idx="1309">
                  <c:v>123.70799720764161</c:v>
                </c:pt>
                <c:pt idx="1310">
                  <c:v>123.70799720764161</c:v>
                </c:pt>
                <c:pt idx="1311">
                  <c:v>123.70799720764161</c:v>
                </c:pt>
                <c:pt idx="1312">
                  <c:v>123.70799720764161</c:v>
                </c:pt>
                <c:pt idx="1313">
                  <c:v>123.70799720764161</c:v>
                </c:pt>
                <c:pt idx="1314">
                  <c:v>123.70799720764161</c:v>
                </c:pt>
                <c:pt idx="1315">
                  <c:v>123.89</c:v>
                </c:pt>
                <c:pt idx="1316">
                  <c:v>123.89</c:v>
                </c:pt>
                <c:pt idx="1317">
                  <c:v>123.89</c:v>
                </c:pt>
                <c:pt idx="1318">
                  <c:v>123.89</c:v>
                </c:pt>
                <c:pt idx="1319">
                  <c:v>123.8909944152832</c:v>
                </c:pt>
                <c:pt idx="1320">
                  <c:v>123.8909944152832</c:v>
                </c:pt>
                <c:pt idx="1321">
                  <c:v>123.8909944152832</c:v>
                </c:pt>
                <c:pt idx="1322">
                  <c:v>123.8909944152832</c:v>
                </c:pt>
                <c:pt idx="1323">
                  <c:v>123.8909944152832</c:v>
                </c:pt>
                <c:pt idx="1324">
                  <c:v>123.8909944152832</c:v>
                </c:pt>
                <c:pt idx="1325">
                  <c:v>123.8909944152832</c:v>
                </c:pt>
                <c:pt idx="1326">
                  <c:v>123.8909944152832</c:v>
                </c:pt>
                <c:pt idx="1327">
                  <c:v>123.8909944152832</c:v>
                </c:pt>
                <c:pt idx="1328">
                  <c:v>123.8909944152832</c:v>
                </c:pt>
                <c:pt idx="1329">
                  <c:v>123.8909944152832</c:v>
                </c:pt>
                <c:pt idx="1330">
                  <c:v>123.8909944152832</c:v>
                </c:pt>
                <c:pt idx="1331">
                  <c:v>123.8909944152832</c:v>
                </c:pt>
                <c:pt idx="1332">
                  <c:v>123.8909944152832</c:v>
                </c:pt>
                <c:pt idx="1333">
                  <c:v>123.8909944152832</c:v>
                </c:pt>
                <c:pt idx="1334">
                  <c:v>123.8909944152832</c:v>
                </c:pt>
                <c:pt idx="1335">
                  <c:v>123.8909944152832</c:v>
                </c:pt>
                <c:pt idx="1336">
                  <c:v>123.8909944152832</c:v>
                </c:pt>
                <c:pt idx="1337">
                  <c:v>123.8909944152832</c:v>
                </c:pt>
                <c:pt idx="1338">
                  <c:v>123.8909944152832</c:v>
                </c:pt>
                <c:pt idx="1339">
                  <c:v>123.8909944152832</c:v>
                </c:pt>
                <c:pt idx="1340">
                  <c:v>123.8909944152832</c:v>
                </c:pt>
                <c:pt idx="1341">
                  <c:v>123.8909944152832</c:v>
                </c:pt>
                <c:pt idx="1342">
                  <c:v>124.07</c:v>
                </c:pt>
                <c:pt idx="1343">
                  <c:v>124.0740055847168</c:v>
                </c:pt>
                <c:pt idx="1344">
                  <c:v>124.26</c:v>
                </c:pt>
                <c:pt idx="1345">
                  <c:v>124.26</c:v>
                </c:pt>
                <c:pt idx="1346">
                  <c:v>124.26</c:v>
                </c:pt>
                <c:pt idx="1347">
                  <c:v>124.44</c:v>
                </c:pt>
                <c:pt idx="1348">
                  <c:v>124.44</c:v>
                </c:pt>
                <c:pt idx="1349">
                  <c:v>124.44</c:v>
                </c:pt>
                <c:pt idx="1350">
                  <c:v>124.44</c:v>
                </c:pt>
                <c:pt idx="1351">
                  <c:v>124.44</c:v>
                </c:pt>
                <c:pt idx="1352">
                  <c:v>124.44</c:v>
                </c:pt>
                <c:pt idx="1353">
                  <c:v>124.44</c:v>
                </c:pt>
                <c:pt idx="1354">
                  <c:v>124.44</c:v>
                </c:pt>
                <c:pt idx="1355">
                  <c:v>124.44</c:v>
                </c:pt>
                <c:pt idx="1356">
                  <c:v>124.44</c:v>
                </c:pt>
                <c:pt idx="1357">
                  <c:v>124.44</c:v>
                </c:pt>
                <c:pt idx="1358">
                  <c:v>124.44</c:v>
                </c:pt>
                <c:pt idx="1359">
                  <c:v>124.44</c:v>
                </c:pt>
                <c:pt idx="1360">
                  <c:v>124.44</c:v>
                </c:pt>
                <c:pt idx="1361">
                  <c:v>124.44</c:v>
                </c:pt>
                <c:pt idx="1362">
                  <c:v>124.44</c:v>
                </c:pt>
                <c:pt idx="1363">
                  <c:v>124.44</c:v>
                </c:pt>
                <c:pt idx="1364">
                  <c:v>124.62</c:v>
                </c:pt>
                <c:pt idx="1365">
                  <c:v>124.62</c:v>
                </c:pt>
                <c:pt idx="1366">
                  <c:v>124.62</c:v>
                </c:pt>
                <c:pt idx="1367">
                  <c:v>124.6229972076416</c:v>
                </c:pt>
                <c:pt idx="1368">
                  <c:v>124.6229972076416</c:v>
                </c:pt>
                <c:pt idx="1369">
                  <c:v>124.6229972076416</c:v>
                </c:pt>
                <c:pt idx="1370">
                  <c:v>124.6229972076416</c:v>
                </c:pt>
                <c:pt idx="1371">
                  <c:v>124.6229972076416</c:v>
                </c:pt>
                <c:pt idx="1372">
                  <c:v>124.6229972076416</c:v>
                </c:pt>
                <c:pt idx="1373">
                  <c:v>124.6229972076416</c:v>
                </c:pt>
                <c:pt idx="1374">
                  <c:v>124.6229972076416</c:v>
                </c:pt>
                <c:pt idx="1375">
                  <c:v>124.6229972076416</c:v>
                </c:pt>
                <c:pt idx="1376">
                  <c:v>124.6229972076416</c:v>
                </c:pt>
                <c:pt idx="1377">
                  <c:v>124.6229972076416</c:v>
                </c:pt>
                <c:pt idx="1378">
                  <c:v>124.6229972076416</c:v>
                </c:pt>
                <c:pt idx="1379">
                  <c:v>124.80599441528321</c:v>
                </c:pt>
                <c:pt idx="1380">
                  <c:v>124.80599441528321</c:v>
                </c:pt>
                <c:pt idx="1381">
                  <c:v>124.80599441528321</c:v>
                </c:pt>
                <c:pt idx="1382">
                  <c:v>124.80599441528321</c:v>
                </c:pt>
                <c:pt idx="1383">
                  <c:v>124.80599441528321</c:v>
                </c:pt>
                <c:pt idx="1384">
                  <c:v>124.80599441528321</c:v>
                </c:pt>
                <c:pt idx="1385">
                  <c:v>124.80599441528321</c:v>
                </c:pt>
                <c:pt idx="1386">
                  <c:v>124.80599441528321</c:v>
                </c:pt>
                <c:pt idx="1387">
                  <c:v>124.80599441528321</c:v>
                </c:pt>
                <c:pt idx="1388">
                  <c:v>124.80599441528321</c:v>
                </c:pt>
                <c:pt idx="1389">
                  <c:v>124.80599441528321</c:v>
                </c:pt>
                <c:pt idx="1390">
                  <c:v>124.80599441528321</c:v>
                </c:pt>
                <c:pt idx="1391">
                  <c:v>124.81</c:v>
                </c:pt>
                <c:pt idx="1392">
                  <c:v>124.81</c:v>
                </c:pt>
                <c:pt idx="1393">
                  <c:v>124.81</c:v>
                </c:pt>
                <c:pt idx="1394">
                  <c:v>124.81</c:v>
                </c:pt>
                <c:pt idx="1395">
                  <c:v>124.81</c:v>
                </c:pt>
                <c:pt idx="1396">
                  <c:v>124.81</c:v>
                </c:pt>
                <c:pt idx="1397">
                  <c:v>124.98900558471681</c:v>
                </c:pt>
                <c:pt idx="1398">
                  <c:v>124.98900558471681</c:v>
                </c:pt>
                <c:pt idx="1399">
                  <c:v>124.98900558471681</c:v>
                </c:pt>
                <c:pt idx="1400">
                  <c:v>124.98900558471681</c:v>
                </c:pt>
                <c:pt idx="1401">
                  <c:v>124.98900558471681</c:v>
                </c:pt>
                <c:pt idx="1402">
                  <c:v>124.98900558471681</c:v>
                </c:pt>
                <c:pt idx="1403">
                  <c:v>124.98900558471681</c:v>
                </c:pt>
                <c:pt idx="1404">
                  <c:v>124.99</c:v>
                </c:pt>
                <c:pt idx="1405">
                  <c:v>125.17</c:v>
                </c:pt>
                <c:pt idx="1406">
                  <c:v>125.1720027923584</c:v>
                </c:pt>
                <c:pt idx="1407">
                  <c:v>125.1720027923584</c:v>
                </c:pt>
                <c:pt idx="1408">
                  <c:v>125.1720027923584</c:v>
                </c:pt>
                <c:pt idx="1409">
                  <c:v>125.1720027923584</c:v>
                </c:pt>
                <c:pt idx="1410">
                  <c:v>125.1720027923584</c:v>
                </c:pt>
                <c:pt idx="1411">
                  <c:v>125.1720027923584</c:v>
                </c:pt>
                <c:pt idx="1412">
                  <c:v>125.355</c:v>
                </c:pt>
                <c:pt idx="1413">
                  <c:v>125.355</c:v>
                </c:pt>
                <c:pt idx="1414">
                  <c:v>125.355</c:v>
                </c:pt>
                <c:pt idx="1415">
                  <c:v>125.355</c:v>
                </c:pt>
                <c:pt idx="1416">
                  <c:v>125.355</c:v>
                </c:pt>
                <c:pt idx="1417">
                  <c:v>125.355</c:v>
                </c:pt>
                <c:pt idx="1418">
                  <c:v>125.355</c:v>
                </c:pt>
                <c:pt idx="1419">
                  <c:v>125.355</c:v>
                </c:pt>
                <c:pt idx="1420">
                  <c:v>125.355</c:v>
                </c:pt>
                <c:pt idx="1421">
                  <c:v>125.53799720764161</c:v>
                </c:pt>
                <c:pt idx="1422">
                  <c:v>125.53799720764161</c:v>
                </c:pt>
                <c:pt idx="1423">
                  <c:v>125.53799720764161</c:v>
                </c:pt>
                <c:pt idx="1424">
                  <c:v>125.53799720764161</c:v>
                </c:pt>
                <c:pt idx="1425">
                  <c:v>125.53799720764161</c:v>
                </c:pt>
                <c:pt idx="1426">
                  <c:v>125.53799720764161</c:v>
                </c:pt>
                <c:pt idx="1427">
                  <c:v>125.54</c:v>
                </c:pt>
                <c:pt idx="1428">
                  <c:v>125.54</c:v>
                </c:pt>
                <c:pt idx="1429">
                  <c:v>125.54</c:v>
                </c:pt>
                <c:pt idx="1430">
                  <c:v>125.54</c:v>
                </c:pt>
                <c:pt idx="1431">
                  <c:v>125.54</c:v>
                </c:pt>
                <c:pt idx="1432">
                  <c:v>125.54</c:v>
                </c:pt>
                <c:pt idx="1433">
                  <c:v>125.54</c:v>
                </c:pt>
                <c:pt idx="1434">
                  <c:v>125.54</c:v>
                </c:pt>
                <c:pt idx="1435">
                  <c:v>125.54</c:v>
                </c:pt>
                <c:pt idx="1436">
                  <c:v>125.72099441528322</c:v>
                </c:pt>
                <c:pt idx="1437">
                  <c:v>125.72099441528322</c:v>
                </c:pt>
                <c:pt idx="1438">
                  <c:v>125.72099441528322</c:v>
                </c:pt>
                <c:pt idx="1439">
                  <c:v>125.72099441528322</c:v>
                </c:pt>
                <c:pt idx="1440">
                  <c:v>125.72099441528322</c:v>
                </c:pt>
                <c:pt idx="1441">
                  <c:v>125.72099441528322</c:v>
                </c:pt>
                <c:pt idx="1442">
                  <c:v>125.72099441528322</c:v>
                </c:pt>
                <c:pt idx="1443">
                  <c:v>125.72099441528322</c:v>
                </c:pt>
                <c:pt idx="1444">
                  <c:v>125.72099441528322</c:v>
                </c:pt>
                <c:pt idx="1445">
                  <c:v>125.72099441528322</c:v>
                </c:pt>
                <c:pt idx="1446">
                  <c:v>125.72099441528322</c:v>
                </c:pt>
                <c:pt idx="1447">
                  <c:v>125.72099441528322</c:v>
                </c:pt>
                <c:pt idx="1448">
                  <c:v>125.72099441528322</c:v>
                </c:pt>
                <c:pt idx="1449">
                  <c:v>125.72099441528322</c:v>
                </c:pt>
                <c:pt idx="1450">
                  <c:v>125.72099441528322</c:v>
                </c:pt>
                <c:pt idx="1451">
                  <c:v>125.72099441528322</c:v>
                </c:pt>
                <c:pt idx="1452">
                  <c:v>125.9040055847168</c:v>
                </c:pt>
                <c:pt idx="1453">
                  <c:v>125.9040055847168</c:v>
                </c:pt>
                <c:pt idx="1454">
                  <c:v>125.9040055847168</c:v>
                </c:pt>
                <c:pt idx="1455">
                  <c:v>125.9040055847168</c:v>
                </c:pt>
                <c:pt idx="1456">
                  <c:v>125.9040055847168</c:v>
                </c:pt>
                <c:pt idx="1457">
                  <c:v>125.9040055847168</c:v>
                </c:pt>
                <c:pt idx="1458">
                  <c:v>125.9040055847168</c:v>
                </c:pt>
                <c:pt idx="1459">
                  <c:v>125.9040055847168</c:v>
                </c:pt>
                <c:pt idx="1460">
                  <c:v>125.9040055847168</c:v>
                </c:pt>
                <c:pt idx="1461">
                  <c:v>125.9040055847168</c:v>
                </c:pt>
                <c:pt idx="1462">
                  <c:v>125.9040055847168</c:v>
                </c:pt>
                <c:pt idx="1463">
                  <c:v>125.9040055847168</c:v>
                </c:pt>
                <c:pt idx="1464">
                  <c:v>126.0870027923584</c:v>
                </c:pt>
                <c:pt idx="1465">
                  <c:v>126.0870027923584</c:v>
                </c:pt>
                <c:pt idx="1466">
                  <c:v>126.0870027923584</c:v>
                </c:pt>
                <c:pt idx="1467">
                  <c:v>126.0870027923584</c:v>
                </c:pt>
                <c:pt idx="1468">
                  <c:v>126.0870027923584</c:v>
                </c:pt>
                <c:pt idx="1469">
                  <c:v>126.09</c:v>
                </c:pt>
                <c:pt idx="1470">
                  <c:v>126.09</c:v>
                </c:pt>
                <c:pt idx="1471">
                  <c:v>126.27</c:v>
                </c:pt>
                <c:pt idx="1472">
                  <c:v>126.27</c:v>
                </c:pt>
                <c:pt idx="1473">
                  <c:v>126.27</c:v>
                </c:pt>
                <c:pt idx="1474">
                  <c:v>126.27</c:v>
                </c:pt>
                <c:pt idx="1475">
                  <c:v>126.27000000000001</c:v>
                </c:pt>
                <c:pt idx="1476">
                  <c:v>126.27000000000001</c:v>
                </c:pt>
                <c:pt idx="1477">
                  <c:v>126.27000000000001</c:v>
                </c:pt>
                <c:pt idx="1478">
                  <c:v>126.27000000000001</c:v>
                </c:pt>
                <c:pt idx="1479">
                  <c:v>126.27000000000001</c:v>
                </c:pt>
                <c:pt idx="1480">
                  <c:v>126.27000000000001</c:v>
                </c:pt>
                <c:pt idx="1481">
                  <c:v>126.27000000000001</c:v>
                </c:pt>
                <c:pt idx="1482">
                  <c:v>126.27000000000001</c:v>
                </c:pt>
                <c:pt idx="1483">
                  <c:v>126.27000000000001</c:v>
                </c:pt>
                <c:pt idx="1484">
                  <c:v>126.27000000000001</c:v>
                </c:pt>
                <c:pt idx="1485">
                  <c:v>126.27000000000001</c:v>
                </c:pt>
                <c:pt idx="1486">
                  <c:v>126.27000000000001</c:v>
                </c:pt>
                <c:pt idx="1487">
                  <c:v>126.27000000000001</c:v>
                </c:pt>
                <c:pt idx="1488">
                  <c:v>126.27000000000001</c:v>
                </c:pt>
                <c:pt idx="1489">
                  <c:v>126.27000000000001</c:v>
                </c:pt>
                <c:pt idx="1490">
                  <c:v>126.27000000000001</c:v>
                </c:pt>
                <c:pt idx="1491">
                  <c:v>126.27000000000001</c:v>
                </c:pt>
                <c:pt idx="1492">
                  <c:v>126.27000000000001</c:v>
                </c:pt>
                <c:pt idx="1493">
                  <c:v>126.27000000000001</c:v>
                </c:pt>
                <c:pt idx="1494">
                  <c:v>126.27000000000001</c:v>
                </c:pt>
                <c:pt idx="1495">
                  <c:v>126.27000000000001</c:v>
                </c:pt>
                <c:pt idx="1496">
                  <c:v>126.27000000000001</c:v>
                </c:pt>
                <c:pt idx="1497">
                  <c:v>126.27000000000001</c:v>
                </c:pt>
                <c:pt idx="1498">
                  <c:v>126.27000000000001</c:v>
                </c:pt>
                <c:pt idx="1499">
                  <c:v>126.27000000000001</c:v>
                </c:pt>
                <c:pt idx="1500">
                  <c:v>126.27000000000001</c:v>
                </c:pt>
                <c:pt idx="1501">
                  <c:v>126.4529972076416</c:v>
                </c:pt>
                <c:pt idx="1502">
                  <c:v>126.4529972076416</c:v>
                </c:pt>
                <c:pt idx="1503">
                  <c:v>126.4529972076416</c:v>
                </c:pt>
                <c:pt idx="1504">
                  <c:v>126.4529972076416</c:v>
                </c:pt>
                <c:pt idx="1505">
                  <c:v>126.4529972076416</c:v>
                </c:pt>
                <c:pt idx="1506">
                  <c:v>126.4529972076416</c:v>
                </c:pt>
                <c:pt idx="1507">
                  <c:v>126.4529972076416</c:v>
                </c:pt>
                <c:pt idx="1508">
                  <c:v>126.63599441528321</c:v>
                </c:pt>
                <c:pt idx="1509">
                  <c:v>126.63599441528321</c:v>
                </c:pt>
                <c:pt idx="1510">
                  <c:v>126.63599441528321</c:v>
                </c:pt>
                <c:pt idx="1511">
                  <c:v>126.63599441528321</c:v>
                </c:pt>
                <c:pt idx="1512">
                  <c:v>126.63599441528321</c:v>
                </c:pt>
                <c:pt idx="1513">
                  <c:v>126.63599441528321</c:v>
                </c:pt>
                <c:pt idx="1514">
                  <c:v>126.63599441528321</c:v>
                </c:pt>
                <c:pt idx="1515">
                  <c:v>126.63599441528321</c:v>
                </c:pt>
                <c:pt idx="1516">
                  <c:v>126.63599441528321</c:v>
                </c:pt>
                <c:pt idx="1517">
                  <c:v>126.63599441528321</c:v>
                </c:pt>
                <c:pt idx="1518">
                  <c:v>126.63599441528321</c:v>
                </c:pt>
                <c:pt idx="1519">
                  <c:v>126.63599441528321</c:v>
                </c:pt>
                <c:pt idx="1520">
                  <c:v>126.63599441528321</c:v>
                </c:pt>
                <c:pt idx="1521">
                  <c:v>126.63599441528321</c:v>
                </c:pt>
                <c:pt idx="1522">
                  <c:v>126.63599441528321</c:v>
                </c:pt>
                <c:pt idx="1523">
                  <c:v>126.63599441528321</c:v>
                </c:pt>
                <c:pt idx="1524">
                  <c:v>126.63599441528321</c:v>
                </c:pt>
                <c:pt idx="1525">
                  <c:v>126.63599441528321</c:v>
                </c:pt>
                <c:pt idx="1526">
                  <c:v>126.63599441528321</c:v>
                </c:pt>
                <c:pt idx="1527">
                  <c:v>126.63599441528321</c:v>
                </c:pt>
                <c:pt idx="1528">
                  <c:v>126.64</c:v>
                </c:pt>
                <c:pt idx="1529">
                  <c:v>126.64</c:v>
                </c:pt>
                <c:pt idx="1530">
                  <c:v>126.64</c:v>
                </c:pt>
                <c:pt idx="1531">
                  <c:v>126.81900558471681</c:v>
                </c:pt>
                <c:pt idx="1532">
                  <c:v>126.81900558471681</c:v>
                </c:pt>
                <c:pt idx="1533">
                  <c:v>126.81900558471681</c:v>
                </c:pt>
                <c:pt idx="1534">
                  <c:v>126.81900558471681</c:v>
                </c:pt>
                <c:pt idx="1535">
                  <c:v>126.81900558471681</c:v>
                </c:pt>
                <c:pt idx="1536">
                  <c:v>126.81900558471681</c:v>
                </c:pt>
                <c:pt idx="1537">
                  <c:v>127.0020027923584</c:v>
                </c:pt>
                <c:pt idx="1538">
                  <c:v>127.0020027923584</c:v>
                </c:pt>
                <c:pt idx="1539">
                  <c:v>127.0020027923584</c:v>
                </c:pt>
                <c:pt idx="1540">
                  <c:v>127.0020027923584</c:v>
                </c:pt>
                <c:pt idx="1541">
                  <c:v>127.0020027923584</c:v>
                </c:pt>
                <c:pt idx="1542">
                  <c:v>127.185</c:v>
                </c:pt>
                <c:pt idx="1543">
                  <c:v>127.185</c:v>
                </c:pt>
                <c:pt idx="1544">
                  <c:v>127.185</c:v>
                </c:pt>
                <c:pt idx="1545">
                  <c:v>127.185</c:v>
                </c:pt>
                <c:pt idx="1546">
                  <c:v>127.185</c:v>
                </c:pt>
                <c:pt idx="1547">
                  <c:v>127.19</c:v>
                </c:pt>
                <c:pt idx="1548">
                  <c:v>127.19</c:v>
                </c:pt>
                <c:pt idx="1549">
                  <c:v>127.37</c:v>
                </c:pt>
                <c:pt idx="1550">
                  <c:v>127.37</c:v>
                </c:pt>
                <c:pt idx="1551">
                  <c:v>127.55</c:v>
                </c:pt>
                <c:pt idx="1552">
                  <c:v>127.55</c:v>
                </c:pt>
                <c:pt idx="1553">
                  <c:v>127.55099441528321</c:v>
                </c:pt>
                <c:pt idx="1554">
                  <c:v>127.55099441528321</c:v>
                </c:pt>
                <c:pt idx="1555">
                  <c:v>127.55099441528321</c:v>
                </c:pt>
                <c:pt idx="1556">
                  <c:v>127.55099441528321</c:v>
                </c:pt>
                <c:pt idx="1557">
                  <c:v>127.55099441528321</c:v>
                </c:pt>
                <c:pt idx="1558">
                  <c:v>127.73</c:v>
                </c:pt>
                <c:pt idx="1559">
                  <c:v>127.7340055847168</c:v>
                </c:pt>
                <c:pt idx="1560">
                  <c:v>127.92</c:v>
                </c:pt>
                <c:pt idx="1561">
                  <c:v>127.92</c:v>
                </c:pt>
                <c:pt idx="1562">
                  <c:v>128.1</c:v>
                </c:pt>
                <c:pt idx="1563">
                  <c:v>128.1</c:v>
                </c:pt>
                <c:pt idx="1564">
                  <c:v>128.1</c:v>
                </c:pt>
                <c:pt idx="1565">
                  <c:v>128.1</c:v>
                </c:pt>
                <c:pt idx="1566">
                  <c:v>128.1</c:v>
                </c:pt>
                <c:pt idx="1567">
                  <c:v>128.1</c:v>
                </c:pt>
                <c:pt idx="1568">
                  <c:v>128.1</c:v>
                </c:pt>
                <c:pt idx="1569">
                  <c:v>128.1</c:v>
                </c:pt>
                <c:pt idx="1570">
                  <c:v>128.1</c:v>
                </c:pt>
                <c:pt idx="1571">
                  <c:v>128.1</c:v>
                </c:pt>
                <c:pt idx="1572">
                  <c:v>128.1</c:v>
                </c:pt>
                <c:pt idx="1573">
                  <c:v>128.1</c:v>
                </c:pt>
                <c:pt idx="1574">
                  <c:v>128.1</c:v>
                </c:pt>
                <c:pt idx="1575">
                  <c:v>128.1</c:v>
                </c:pt>
                <c:pt idx="1576">
                  <c:v>128.1</c:v>
                </c:pt>
                <c:pt idx="1577">
                  <c:v>128.1</c:v>
                </c:pt>
                <c:pt idx="1578">
                  <c:v>128.1</c:v>
                </c:pt>
                <c:pt idx="1579">
                  <c:v>128.1</c:v>
                </c:pt>
                <c:pt idx="1580">
                  <c:v>128.1</c:v>
                </c:pt>
                <c:pt idx="1581">
                  <c:v>128.1</c:v>
                </c:pt>
                <c:pt idx="1582">
                  <c:v>128.1</c:v>
                </c:pt>
                <c:pt idx="1583">
                  <c:v>128.1</c:v>
                </c:pt>
                <c:pt idx="1584">
                  <c:v>128.1</c:v>
                </c:pt>
                <c:pt idx="1585">
                  <c:v>128.1</c:v>
                </c:pt>
                <c:pt idx="1586">
                  <c:v>128.1</c:v>
                </c:pt>
                <c:pt idx="1587">
                  <c:v>128.1</c:v>
                </c:pt>
                <c:pt idx="1588">
                  <c:v>128.1</c:v>
                </c:pt>
                <c:pt idx="1589">
                  <c:v>128.1</c:v>
                </c:pt>
                <c:pt idx="1590">
                  <c:v>128.46599441528321</c:v>
                </c:pt>
                <c:pt idx="1591">
                  <c:v>128.46599441528321</c:v>
                </c:pt>
                <c:pt idx="1592">
                  <c:v>128.46599441528321</c:v>
                </c:pt>
                <c:pt idx="1593">
                  <c:v>128.46599441528321</c:v>
                </c:pt>
                <c:pt idx="1594">
                  <c:v>128.46599441528321</c:v>
                </c:pt>
                <c:pt idx="1595">
                  <c:v>128.46599441528321</c:v>
                </c:pt>
                <c:pt idx="1596">
                  <c:v>128.46599441528321</c:v>
                </c:pt>
                <c:pt idx="1597">
                  <c:v>128.6490055847168</c:v>
                </c:pt>
                <c:pt idx="1598">
                  <c:v>128.83000000000001</c:v>
                </c:pt>
                <c:pt idx="1599">
                  <c:v>128.83000000000001</c:v>
                </c:pt>
                <c:pt idx="1600">
                  <c:v>128.83000000000001</c:v>
                </c:pt>
                <c:pt idx="1601">
                  <c:v>128.83000000000001</c:v>
                </c:pt>
                <c:pt idx="1602">
                  <c:v>128.8320027923584</c:v>
                </c:pt>
                <c:pt idx="1603">
                  <c:v>128.8320027923584</c:v>
                </c:pt>
                <c:pt idx="1604">
                  <c:v>128.8320027923584</c:v>
                </c:pt>
                <c:pt idx="1605">
                  <c:v>128.8320027923584</c:v>
                </c:pt>
                <c:pt idx="1606">
                  <c:v>129.01500000000001</c:v>
                </c:pt>
                <c:pt idx="1607">
                  <c:v>129.01500000000001</c:v>
                </c:pt>
                <c:pt idx="1608">
                  <c:v>129.01500000000001</c:v>
                </c:pt>
                <c:pt idx="1609">
                  <c:v>129.01500000000001</c:v>
                </c:pt>
                <c:pt idx="1610">
                  <c:v>129.01500000000001</c:v>
                </c:pt>
                <c:pt idx="1611">
                  <c:v>129.01500000000001</c:v>
                </c:pt>
                <c:pt idx="1612">
                  <c:v>129.01500000000001</c:v>
                </c:pt>
                <c:pt idx="1613">
                  <c:v>129.01500000000001</c:v>
                </c:pt>
                <c:pt idx="1614">
                  <c:v>129.01500000000001</c:v>
                </c:pt>
                <c:pt idx="1615">
                  <c:v>129.01500000000001</c:v>
                </c:pt>
                <c:pt idx="1616">
                  <c:v>129.01500000000001</c:v>
                </c:pt>
                <c:pt idx="1617">
                  <c:v>129.19799720764161</c:v>
                </c:pt>
                <c:pt idx="1618">
                  <c:v>129.19799720764161</c:v>
                </c:pt>
                <c:pt idx="1619">
                  <c:v>129.19799720764161</c:v>
                </c:pt>
                <c:pt idx="1620">
                  <c:v>129.19799720764161</c:v>
                </c:pt>
                <c:pt idx="1621">
                  <c:v>129.19799720764161</c:v>
                </c:pt>
                <c:pt idx="1622">
                  <c:v>129.19799720764161</c:v>
                </c:pt>
                <c:pt idx="1623">
                  <c:v>129.19799720764161</c:v>
                </c:pt>
                <c:pt idx="1624">
                  <c:v>129.19799720764161</c:v>
                </c:pt>
                <c:pt idx="1625">
                  <c:v>129.19799720764161</c:v>
                </c:pt>
                <c:pt idx="1626">
                  <c:v>129.19799720764161</c:v>
                </c:pt>
                <c:pt idx="1627">
                  <c:v>129.19799720764161</c:v>
                </c:pt>
                <c:pt idx="1628">
                  <c:v>129.38</c:v>
                </c:pt>
                <c:pt idx="1629">
                  <c:v>129.38</c:v>
                </c:pt>
                <c:pt idx="1630">
                  <c:v>129.38</c:v>
                </c:pt>
                <c:pt idx="1631">
                  <c:v>129.38</c:v>
                </c:pt>
                <c:pt idx="1632">
                  <c:v>129.3809944152832</c:v>
                </c:pt>
                <c:pt idx="1633">
                  <c:v>129.3809944152832</c:v>
                </c:pt>
                <c:pt idx="1634">
                  <c:v>129.3809944152832</c:v>
                </c:pt>
                <c:pt idx="1635">
                  <c:v>129.74700279235842</c:v>
                </c:pt>
                <c:pt idx="1636">
                  <c:v>129.74700279235842</c:v>
                </c:pt>
                <c:pt idx="1637">
                  <c:v>129.74700279235842</c:v>
                </c:pt>
                <c:pt idx="1638">
                  <c:v>129.74700279235842</c:v>
                </c:pt>
                <c:pt idx="1639">
                  <c:v>129.74700279235842</c:v>
                </c:pt>
                <c:pt idx="1640">
                  <c:v>129.74700279235842</c:v>
                </c:pt>
                <c:pt idx="1641">
                  <c:v>129.74700279235842</c:v>
                </c:pt>
                <c:pt idx="1642">
                  <c:v>129.74700279235842</c:v>
                </c:pt>
                <c:pt idx="1643">
                  <c:v>129.93</c:v>
                </c:pt>
                <c:pt idx="1644">
                  <c:v>129.93</c:v>
                </c:pt>
                <c:pt idx="1645">
                  <c:v>129.93</c:v>
                </c:pt>
                <c:pt idx="1646">
                  <c:v>129.93</c:v>
                </c:pt>
                <c:pt idx="1647">
                  <c:v>129.93</c:v>
                </c:pt>
                <c:pt idx="1648">
                  <c:v>129.93</c:v>
                </c:pt>
                <c:pt idx="1649">
                  <c:v>129.93</c:v>
                </c:pt>
                <c:pt idx="1650">
                  <c:v>129.93</c:v>
                </c:pt>
                <c:pt idx="1651">
                  <c:v>129.93</c:v>
                </c:pt>
                <c:pt idx="1652">
                  <c:v>129.93</c:v>
                </c:pt>
                <c:pt idx="1653">
                  <c:v>129.93</c:v>
                </c:pt>
                <c:pt idx="1654">
                  <c:v>129.93</c:v>
                </c:pt>
                <c:pt idx="1655">
                  <c:v>129.93</c:v>
                </c:pt>
                <c:pt idx="1656">
                  <c:v>129.93</c:v>
                </c:pt>
                <c:pt idx="1657">
                  <c:v>129.93</c:v>
                </c:pt>
                <c:pt idx="1658">
                  <c:v>129.93</c:v>
                </c:pt>
                <c:pt idx="1659">
                  <c:v>129.93</c:v>
                </c:pt>
                <c:pt idx="1660">
                  <c:v>129.93</c:v>
                </c:pt>
                <c:pt idx="1661">
                  <c:v>129.93</c:v>
                </c:pt>
                <c:pt idx="1662">
                  <c:v>129.93</c:v>
                </c:pt>
                <c:pt idx="1663">
                  <c:v>129.93</c:v>
                </c:pt>
                <c:pt idx="1664">
                  <c:v>129.93</c:v>
                </c:pt>
                <c:pt idx="1665">
                  <c:v>129.93</c:v>
                </c:pt>
                <c:pt idx="1666">
                  <c:v>129.93</c:v>
                </c:pt>
                <c:pt idx="1667">
                  <c:v>129.93</c:v>
                </c:pt>
                <c:pt idx="1668">
                  <c:v>129.93</c:v>
                </c:pt>
                <c:pt idx="1669">
                  <c:v>129.93</c:v>
                </c:pt>
                <c:pt idx="1670">
                  <c:v>129.93</c:v>
                </c:pt>
                <c:pt idx="1671">
                  <c:v>129.93</c:v>
                </c:pt>
                <c:pt idx="1672">
                  <c:v>129.93</c:v>
                </c:pt>
                <c:pt idx="1673">
                  <c:v>129.93</c:v>
                </c:pt>
                <c:pt idx="1674">
                  <c:v>129.93</c:v>
                </c:pt>
                <c:pt idx="1675">
                  <c:v>129.93</c:v>
                </c:pt>
                <c:pt idx="1676">
                  <c:v>129.93</c:v>
                </c:pt>
                <c:pt idx="1677">
                  <c:v>129.93</c:v>
                </c:pt>
                <c:pt idx="1678">
                  <c:v>129.93</c:v>
                </c:pt>
                <c:pt idx="1679">
                  <c:v>129.93</c:v>
                </c:pt>
                <c:pt idx="1680">
                  <c:v>129.93</c:v>
                </c:pt>
                <c:pt idx="1681">
                  <c:v>130.11000000000001</c:v>
                </c:pt>
                <c:pt idx="1682">
                  <c:v>130.11000000000001</c:v>
                </c:pt>
                <c:pt idx="1683">
                  <c:v>130.11000000000001</c:v>
                </c:pt>
                <c:pt idx="1684">
                  <c:v>130.1129972076416</c:v>
                </c:pt>
                <c:pt idx="1685">
                  <c:v>130.1129972076416</c:v>
                </c:pt>
                <c:pt idx="1686">
                  <c:v>130.1129972076416</c:v>
                </c:pt>
                <c:pt idx="1687">
                  <c:v>130.1129972076416</c:v>
                </c:pt>
                <c:pt idx="1688">
                  <c:v>130.1129972076416</c:v>
                </c:pt>
                <c:pt idx="1689">
                  <c:v>130.1129972076416</c:v>
                </c:pt>
                <c:pt idx="1690">
                  <c:v>130.1129972076416</c:v>
                </c:pt>
                <c:pt idx="1691">
                  <c:v>130.1129972076416</c:v>
                </c:pt>
                <c:pt idx="1692">
                  <c:v>130.1129972076416</c:v>
                </c:pt>
                <c:pt idx="1693">
                  <c:v>130.1129972076416</c:v>
                </c:pt>
                <c:pt idx="1694">
                  <c:v>130.1129972076416</c:v>
                </c:pt>
                <c:pt idx="1695">
                  <c:v>130.1129972076416</c:v>
                </c:pt>
                <c:pt idx="1696">
                  <c:v>130.29599441528322</c:v>
                </c:pt>
                <c:pt idx="1697">
                  <c:v>130.29599441528322</c:v>
                </c:pt>
                <c:pt idx="1698">
                  <c:v>130.29599441528322</c:v>
                </c:pt>
                <c:pt idx="1699">
                  <c:v>130.29599441528322</c:v>
                </c:pt>
                <c:pt idx="1700">
                  <c:v>130.29599441528322</c:v>
                </c:pt>
                <c:pt idx="1701">
                  <c:v>130.29599441528322</c:v>
                </c:pt>
                <c:pt idx="1702">
                  <c:v>130.47900558471679</c:v>
                </c:pt>
                <c:pt idx="1703">
                  <c:v>130.47900558471679</c:v>
                </c:pt>
                <c:pt idx="1704">
                  <c:v>130.47900558471679</c:v>
                </c:pt>
                <c:pt idx="1705">
                  <c:v>130.47900558471679</c:v>
                </c:pt>
                <c:pt idx="1706">
                  <c:v>130.47900558471679</c:v>
                </c:pt>
                <c:pt idx="1707">
                  <c:v>130.47900558471679</c:v>
                </c:pt>
                <c:pt idx="1708">
                  <c:v>130.47900558471679</c:v>
                </c:pt>
                <c:pt idx="1709">
                  <c:v>130.47900558471679</c:v>
                </c:pt>
                <c:pt idx="1710">
                  <c:v>130.47900558471679</c:v>
                </c:pt>
                <c:pt idx="1711">
                  <c:v>130.47900558471679</c:v>
                </c:pt>
                <c:pt idx="1712">
                  <c:v>130.47900558471679</c:v>
                </c:pt>
                <c:pt idx="1713">
                  <c:v>130.47900558471679</c:v>
                </c:pt>
                <c:pt idx="1714">
                  <c:v>130.47900558471679</c:v>
                </c:pt>
                <c:pt idx="1715">
                  <c:v>130.66</c:v>
                </c:pt>
                <c:pt idx="1716">
                  <c:v>130.66</c:v>
                </c:pt>
                <c:pt idx="1717">
                  <c:v>130.66</c:v>
                </c:pt>
                <c:pt idx="1718">
                  <c:v>130.66200279235841</c:v>
                </c:pt>
                <c:pt idx="1719">
                  <c:v>130.66200279235841</c:v>
                </c:pt>
                <c:pt idx="1720">
                  <c:v>130.66200279235841</c:v>
                </c:pt>
                <c:pt idx="1721">
                  <c:v>130.66200279235841</c:v>
                </c:pt>
                <c:pt idx="1722">
                  <c:v>130.66200279235841</c:v>
                </c:pt>
                <c:pt idx="1723">
                  <c:v>130.66200279235841</c:v>
                </c:pt>
                <c:pt idx="1724">
                  <c:v>130.845</c:v>
                </c:pt>
                <c:pt idx="1725">
                  <c:v>130.845</c:v>
                </c:pt>
                <c:pt idx="1726">
                  <c:v>131.02799720764162</c:v>
                </c:pt>
                <c:pt idx="1727">
                  <c:v>131.02799720764162</c:v>
                </c:pt>
                <c:pt idx="1728">
                  <c:v>131.02799720764162</c:v>
                </c:pt>
                <c:pt idx="1729">
                  <c:v>131.02799720764162</c:v>
                </c:pt>
                <c:pt idx="1730">
                  <c:v>131.02799720764162</c:v>
                </c:pt>
                <c:pt idx="1731">
                  <c:v>131.02799720764162</c:v>
                </c:pt>
                <c:pt idx="1732">
                  <c:v>131.02799720764162</c:v>
                </c:pt>
                <c:pt idx="1733">
                  <c:v>131.02799720764162</c:v>
                </c:pt>
                <c:pt idx="1734">
                  <c:v>131.02799720764162</c:v>
                </c:pt>
                <c:pt idx="1735">
                  <c:v>131.02799720764162</c:v>
                </c:pt>
                <c:pt idx="1736">
                  <c:v>131.02799720764162</c:v>
                </c:pt>
                <c:pt idx="1737">
                  <c:v>131.02799720764162</c:v>
                </c:pt>
                <c:pt idx="1738">
                  <c:v>131.02799720764162</c:v>
                </c:pt>
                <c:pt idx="1739">
                  <c:v>131.02799720764162</c:v>
                </c:pt>
                <c:pt idx="1740">
                  <c:v>131.02799720764162</c:v>
                </c:pt>
                <c:pt idx="1741">
                  <c:v>131.02799720764162</c:v>
                </c:pt>
                <c:pt idx="1742">
                  <c:v>131.21</c:v>
                </c:pt>
                <c:pt idx="1743">
                  <c:v>131.5770027923584</c:v>
                </c:pt>
                <c:pt idx="1744">
                  <c:v>131.5770027923584</c:v>
                </c:pt>
                <c:pt idx="1745">
                  <c:v>131.5770027923584</c:v>
                </c:pt>
                <c:pt idx="1746">
                  <c:v>131.5770027923584</c:v>
                </c:pt>
                <c:pt idx="1747">
                  <c:v>131.5770027923584</c:v>
                </c:pt>
                <c:pt idx="1748">
                  <c:v>131.5770027923584</c:v>
                </c:pt>
                <c:pt idx="1749">
                  <c:v>131.5770027923584</c:v>
                </c:pt>
                <c:pt idx="1750">
                  <c:v>131.5770027923584</c:v>
                </c:pt>
                <c:pt idx="1751">
                  <c:v>131.5770027923584</c:v>
                </c:pt>
                <c:pt idx="1752">
                  <c:v>131.5770027923584</c:v>
                </c:pt>
                <c:pt idx="1753">
                  <c:v>131.5770027923584</c:v>
                </c:pt>
                <c:pt idx="1754">
                  <c:v>131.5770027923584</c:v>
                </c:pt>
                <c:pt idx="1755">
                  <c:v>131.5770027923584</c:v>
                </c:pt>
                <c:pt idx="1756">
                  <c:v>131.58000000000001</c:v>
                </c:pt>
                <c:pt idx="1757">
                  <c:v>131.58000000000001</c:v>
                </c:pt>
                <c:pt idx="1758">
                  <c:v>131.58000000000001</c:v>
                </c:pt>
                <c:pt idx="1759">
                  <c:v>131.58000000000001</c:v>
                </c:pt>
                <c:pt idx="1760">
                  <c:v>131.58000000000001</c:v>
                </c:pt>
                <c:pt idx="1761">
                  <c:v>131.58000000000001</c:v>
                </c:pt>
                <c:pt idx="1762">
                  <c:v>131.58000000000001</c:v>
                </c:pt>
                <c:pt idx="1763">
                  <c:v>131.58000000000001</c:v>
                </c:pt>
                <c:pt idx="1764">
                  <c:v>131.58000000000001</c:v>
                </c:pt>
                <c:pt idx="1765">
                  <c:v>131.58000000000001</c:v>
                </c:pt>
                <c:pt idx="1766">
                  <c:v>131.58000000000001</c:v>
                </c:pt>
                <c:pt idx="1767">
                  <c:v>131.58000000000001</c:v>
                </c:pt>
                <c:pt idx="1768">
                  <c:v>131.58000000000001</c:v>
                </c:pt>
                <c:pt idx="1769">
                  <c:v>131.76</c:v>
                </c:pt>
                <c:pt idx="1770">
                  <c:v>131.76</c:v>
                </c:pt>
                <c:pt idx="1771">
                  <c:v>131.76</c:v>
                </c:pt>
                <c:pt idx="1772">
                  <c:v>131.76</c:v>
                </c:pt>
                <c:pt idx="1773">
                  <c:v>131.76</c:v>
                </c:pt>
                <c:pt idx="1774">
                  <c:v>131.76</c:v>
                </c:pt>
                <c:pt idx="1775">
                  <c:v>131.76</c:v>
                </c:pt>
                <c:pt idx="1776">
                  <c:v>131.76</c:v>
                </c:pt>
                <c:pt idx="1777">
                  <c:v>131.76</c:v>
                </c:pt>
                <c:pt idx="1778">
                  <c:v>131.76</c:v>
                </c:pt>
                <c:pt idx="1779">
                  <c:v>131.76</c:v>
                </c:pt>
                <c:pt idx="1780">
                  <c:v>131.76</c:v>
                </c:pt>
                <c:pt idx="1781">
                  <c:v>131.76</c:v>
                </c:pt>
                <c:pt idx="1782">
                  <c:v>131.76</c:v>
                </c:pt>
                <c:pt idx="1783">
                  <c:v>131.76</c:v>
                </c:pt>
                <c:pt idx="1784">
                  <c:v>131.76</c:v>
                </c:pt>
                <c:pt idx="1785">
                  <c:v>131.76</c:v>
                </c:pt>
                <c:pt idx="1786">
                  <c:v>131.76</c:v>
                </c:pt>
                <c:pt idx="1787">
                  <c:v>131.76</c:v>
                </c:pt>
                <c:pt idx="1788">
                  <c:v>131.76</c:v>
                </c:pt>
                <c:pt idx="1789">
                  <c:v>131.76</c:v>
                </c:pt>
                <c:pt idx="1790">
                  <c:v>131.76</c:v>
                </c:pt>
                <c:pt idx="1791">
                  <c:v>131.76</c:v>
                </c:pt>
                <c:pt idx="1792">
                  <c:v>131.76</c:v>
                </c:pt>
                <c:pt idx="1793">
                  <c:v>131.76</c:v>
                </c:pt>
                <c:pt idx="1794">
                  <c:v>131.76</c:v>
                </c:pt>
                <c:pt idx="1795">
                  <c:v>131.76</c:v>
                </c:pt>
                <c:pt idx="1796">
                  <c:v>131.76</c:v>
                </c:pt>
                <c:pt idx="1797">
                  <c:v>131.76</c:v>
                </c:pt>
                <c:pt idx="1798">
                  <c:v>131.76</c:v>
                </c:pt>
                <c:pt idx="1799">
                  <c:v>131.76</c:v>
                </c:pt>
                <c:pt idx="1800">
                  <c:v>131.76</c:v>
                </c:pt>
                <c:pt idx="1801">
                  <c:v>131.76</c:v>
                </c:pt>
                <c:pt idx="1802">
                  <c:v>131.76</c:v>
                </c:pt>
                <c:pt idx="1803">
                  <c:v>131.76</c:v>
                </c:pt>
                <c:pt idx="1804">
                  <c:v>131.76</c:v>
                </c:pt>
                <c:pt idx="1805">
                  <c:v>131.76</c:v>
                </c:pt>
                <c:pt idx="1806">
                  <c:v>131.94299720764161</c:v>
                </c:pt>
                <c:pt idx="1807">
                  <c:v>131.94299720764161</c:v>
                </c:pt>
                <c:pt idx="1808">
                  <c:v>131.94299720764161</c:v>
                </c:pt>
                <c:pt idx="1809">
                  <c:v>131.94299720764161</c:v>
                </c:pt>
                <c:pt idx="1810">
                  <c:v>131.94299720764161</c:v>
                </c:pt>
                <c:pt idx="1811">
                  <c:v>131.94299720764161</c:v>
                </c:pt>
                <c:pt idx="1812">
                  <c:v>131.94299720764161</c:v>
                </c:pt>
                <c:pt idx="1813">
                  <c:v>131.94299720764161</c:v>
                </c:pt>
                <c:pt idx="1814">
                  <c:v>131.94299720764161</c:v>
                </c:pt>
                <c:pt idx="1815">
                  <c:v>131.94299720764161</c:v>
                </c:pt>
                <c:pt idx="1816">
                  <c:v>131.94299720764161</c:v>
                </c:pt>
                <c:pt idx="1817">
                  <c:v>131.94299720764161</c:v>
                </c:pt>
                <c:pt idx="1818">
                  <c:v>131.94299720764161</c:v>
                </c:pt>
                <c:pt idx="1819">
                  <c:v>131.94299720764161</c:v>
                </c:pt>
                <c:pt idx="1820">
                  <c:v>131.94299720764161</c:v>
                </c:pt>
                <c:pt idx="1821">
                  <c:v>131.94299720764161</c:v>
                </c:pt>
                <c:pt idx="1822">
                  <c:v>131.94299720764161</c:v>
                </c:pt>
                <c:pt idx="1823">
                  <c:v>131.94299720764161</c:v>
                </c:pt>
                <c:pt idx="1824">
                  <c:v>131.94299720764161</c:v>
                </c:pt>
                <c:pt idx="1825">
                  <c:v>131.94299720764161</c:v>
                </c:pt>
                <c:pt idx="1826">
                  <c:v>131.94299720764161</c:v>
                </c:pt>
                <c:pt idx="1827">
                  <c:v>132.3090055847168</c:v>
                </c:pt>
                <c:pt idx="1828">
                  <c:v>132.49200279235839</c:v>
                </c:pt>
                <c:pt idx="1829">
                  <c:v>132.49200279235839</c:v>
                </c:pt>
                <c:pt idx="1830">
                  <c:v>132.49200279235839</c:v>
                </c:pt>
                <c:pt idx="1831">
                  <c:v>132.49200279235839</c:v>
                </c:pt>
                <c:pt idx="1832">
                  <c:v>132.49200279235839</c:v>
                </c:pt>
                <c:pt idx="1833">
                  <c:v>132.49200279235839</c:v>
                </c:pt>
                <c:pt idx="1834">
                  <c:v>132.67500000000001</c:v>
                </c:pt>
                <c:pt idx="1835">
                  <c:v>132.67500000000001</c:v>
                </c:pt>
                <c:pt idx="1836">
                  <c:v>132.67500000000001</c:v>
                </c:pt>
                <c:pt idx="1837">
                  <c:v>132.67500000000001</c:v>
                </c:pt>
                <c:pt idx="1838">
                  <c:v>132.67500000000001</c:v>
                </c:pt>
                <c:pt idx="1839">
                  <c:v>132.67500000000001</c:v>
                </c:pt>
                <c:pt idx="1840">
                  <c:v>132.67500000000001</c:v>
                </c:pt>
                <c:pt idx="1841">
                  <c:v>132.67500000000001</c:v>
                </c:pt>
                <c:pt idx="1842">
                  <c:v>132.67500000000001</c:v>
                </c:pt>
                <c:pt idx="1843">
                  <c:v>132.67500000000001</c:v>
                </c:pt>
                <c:pt idx="1844">
                  <c:v>132.67500000000001</c:v>
                </c:pt>
                <c:pt idx="1845">
                  <c:v>132.67500000000001</c:v>
                </c:pt>
                <c:pt idx="1846">
                  <c:v>132.67500000000001</c:v>
                </c:pt>
                <c:pt idx="1847">
                  <c:v>132.67500000000001</c:v>
                </c:pt>
                <c:pt idx="1848">
                  <c:v>132.67500000000001</c:v>
                </c:pt>
                <c:pt idx="1849">
                  <c:v>132.67500000000001</c:v>
                </c:pt>
                <c:pt idx="1850">
                  <c:v>132.67500000000001</c:v>
                </c:pt>
                <c:pt idx="1851">
                  <c:v>132.67500000000001</c:v>
                </c:pt>
                <c:pt idx="1852">
                  <c:v>132.67500000000001</c:v>
                </c:pt>
                <c:pt idx="1853">
                  <c:v>132.67500000000001</c:v>
                </c:pt>
                <c:pt idx="1854">
                  <c:v>133.04</c:v>
                </c:pt>
                <c:pt idx="1855">
                  <c:v>133.04</c:v>
                </c:pt>
                <c:pt idx="1856">
                  <c:v>133.04</c:v>
                </c:pt>
                <c:pt idx="1857">
                  <c:v>133.04</c:v>
                </c:pt>
                <c:pt idx="1858">
                  <c:v>133.04</c:v>
                </c:pt>
                <c:pt idx="1859">
                  <c:v>133.04099441528322</c:v>
                </c:pt>
                <c:pt idx="1860">
                  <c:v>133.04099441528322</c:v>
                </c:pt>
                <c:pt idx="1861">
                  <c:v>133.04099441528322</c:v>
                </c:pt>
                <c:pt idx="1862">
                  <c:v>133.04099441528322</c:v>
                </c:pt>
                <c:pt idx="1863">
                  <c:v>133.04099441528322</c:v>
                </c:pt>
                <c:pt idx="1864">
                  <c:v>133.04099441528322</c:v>
                </c:pt>
                <c:pt idx="1865">
                  <c:v>133.04099441528322</c:v>
                </c:pt>
                <c:pt idx="1866">
                  <c:v>133.04099441528322</c:v>
                </c:pt>
                <c:pt idx="1867">
                  <c:v>133.04099441528322</c:v>
                </c:pt>
                <c:pt idx="1868">
                  <c:v>133.22</c:v>
                </c:pt>
                <c:pt idx="1869">
                  <c:v>133.22400558471679</c:v>
                </c:pt>
                <c:pt idx="1870">
                  <c:v>133.22400558471679</c:v>
                </c:pt>
                <c:pt idx="1871">
                  <c:v>133.22400558471679</c:v>
                </c:pt>
                <c:pt idx="1872">
                  <c:v>133.22400558471679</c:v>
                </c:pt>
                <c:pt idx="1873">
                  <c:v>133.22400558471679</c:v>
                </c:pt>
                <c:pt idx="1874">
                  <c:v>133.22400558471679</c:v>
                </c:pt>
                <c:pt idx="1875">
                  <c:v>133.22400558471679</c:v>
                </c:pt>
                <c:pt idx="1876">
                  <c:v>133.22400558471679</c:v>
                </c:pt>
                <c:pt idx="1877">
                  <c:v>133.22400558471679</c:v>
                </c:pt>
                <c:pt idx="1878">
                  <c:v>133.22400558471679</c:v>
                </c:pt>
                <c:pt idx="1879">
                  <c:v>133.22400558471679</c:v>
                </c:pt>
                <c:pt idx="1880">
                  <c:v>133.40700279235841</c:v>
                </c:pt>
                <c:pt idx="1881">
                  <c:v>133.40700279235841</c:v>
                </c:pt>
                <c:pt idx="1882">
                  <c:v>133.40700279235841</c:v>
                </c:pt>
                <c:pt idx="1883">
                  <c:v>133.40700279235841</c:v>
                </c:pt>
                <c:pt idx="1884">
                  <c:v>133.40700279235841</c:v>
                </c:pt>
                <c:pt idx="1885">
                  <c:v>133.59</c:v>
                </c:pt>
                <c:pt idx="1886">
                  <c:v>133.59</c:v>
                </c:pt>
                <c:pt idx="1887">
                  <c:v>133.59</c:v>
                </c:pt>
                <c:pt idx="1888">
                  <c:v>133.59</c:v>
                </c:pt>
                <c:pt idx="1889">
                  <c:v>133.59</c:v>
                </c:pt>
                <c:pt idx="1890">
                  <c:v>133.59</c:v>
                </c:pt>
                <c:pt idx="1891">
                  <c:v>133.59</c:v>
                </c:pt>
                <c:pt idx="1892">
                  <c:v>133.59</c:v>
                </c:pt>
                <c:pt idx="1893">
                  <c:v>133.59</c:v>
                </c:pt>
                <c:pt idx="1894">
                  <c:v>133.59</c:v>
                </c:pt>
                <c:pt idx="1895">
                  <c:v>133.59</c:v>
                </c:pt>
                <c:pt idx="1896">
                  <c:v>133.59</c:v>
                </c:pt>
                <c:pt idx="1897">
                  <c:v>133.59</c:v>
                </c:pt>
                <c:pt idx="1898">
                  <c:v>133.59</c:v>
                </c:pt>
                <c:pt idx="1899">
                  <c:v>133.59</c:v>
                </c:pt>
                <c:pt idx="1900">
                  <c:v>133.59</c:v>
                </c:pt>
                <c:pt idx="1901">
                  <c:v>133.59</c:v>
                </c:pt>
                <c:pt idx="1902">
                  <c:v>133.59</c:v>
                </c:pt>
                <c:pt idx="1903">
                  <c:v>133.59</c:v>
                </c:pt>
                <c:pt idx="1904">
                  <c:v>133.59</c:v>
                </c:pt>
                <c:pt idx="1905">
                  <c:v>133.59</c:v>
                </c:pt>
                <c:pt idx="1906">
                  <c:v>133.59</c:v>
                </c:pt>
                <c:pt idx="1907">
                  <c:v>133.59</c:v>
                </c:pt>
                <c:pt idx="1908">
                  <c:v>133.59</c:v>
                </c:pt>
                <c:pt idx="1909">
                  <c:v>133.59</c:v>
                </c:pt>
                <c:pt idx="1910">
                  <c:v>133.59</c:v>
                </c:pt>
                <c:pt idx="1911">
                  <c:v>133.59</c:v>
                </c:pt>
                <c:pt idx="1912">
                  <c:v>133.59</c:v>
                </c:pt>
                <c:pt idx="1913">
                  <c:v>133.59</c:v>
                </c:pt>
                <c:pt idx="1914">
                  <c:v>133.59</c:v>
                </c:pt>
                <c:pt idx="1915">
                  <c:v>133.59</c:v>
                </c:pt>
                <c:pt idx="1916">
                  <c:v>133.59</c:v>
                </c:pt>
                <c:pt idx="1917">
                  <c:v>133.59</c:v>
                </c:pt>
                <c:pt idx="1918">
                  <c:v>133.59</c:v>
                </c:pt>
                <c:pt idx="1919">
                  <c:v>133.59</c:v>
                </c:pt>
                <c:pt idx="1920">
                  <c:v>133.59</c:v>
                </c:pt>
                <c:pt idx="1921">
                  <c:v>133.59</c:v>
                </c:pt>
                <c:pt idx="1922">
                  <c:v>133.59</c:v>
                </c:pt>
                <c:pt idx="1923">
                  <c:v>133.59</c:v>
                </c:pt>
                <c:pt idx="1924">
                  <c:v>133.59</c:v>
                </c:pt>
                <c:pt idx="1925">
                  <c:v>133.59</c:v>
                </c:pt>
                <c:pt idx="1926">
                  <c:v>133.59</c:v>
                </c:pt>
                <c:pt idx="1927">
                  <c:v>133.59</c:v>
                </c:pt>
                <c:pt idx="1928">
                  <c:v>133.59</c:v>
                </c:pt>
                <c:pt idx="1929">
                  <c:v>133.59</c:v>
                </c:pt>
                <c:pt idx="1930">
                  <c:v>133.59</c:v>
                </c:pt>
                <c:pt idx="1931">
                  <c:v>133.59</c:v>
                </c:pt>
                <c:pt idx="1932">
                  <c:v>133.59</c:v>
                </c:pt>
                <c:pt idx="1933">
                  <c:v>133.59</c:v>
                </c:pt>
                <c:pt idx="1934">
                  <c:v>133.59</c:v>
                </c:pt>
                <c:pt idx="1935">
                  <c:v>133.59</c:v>
                </c:pt>
                <c:pt idx="1936">
                  <c:v>133.77000000000001</c:v>
                </c:pt>
                <c:pt idx="1937">
                  <c:v>133.77000000000001</c:v>
                </c:pt>
                <c:pt idx="1938">
                  <c:v>133.77000000000001</c:v>
                </c:pt>
                <c:pt idx="1939">
                  <c:v>133.77000000000001</c:v>
                </c:pt>
                <c:pt idx="1940">
                  <c:v>133.77000000000001</c:v>
                </c:pt>
                <c:pt idx="1941">
                  <c:v>133.77299720764159</c:v>
                </c:pt>
                <c:pt idx="1942">
                  <c:v>133.77299720764159</c:v>
                </c:pt>
                <c:pt idx="1943">
                  <c:v>133.95599441528321</c:v>
                </c:pt>
                <c:pt idx="1944">
                  <c:v>133.95599441528321</c:v>
                </c:pt>
                <c:pt idx="1945">
                  <c:v>133.95599441528321</c:v>
                </c:pt>
                <c:pt idx="1946">
                  <c:v>133.95599441528321</c:v>
                </c:pt>
                <c:pt idx="1947">
                  <c:v>133.95599441528321</c:v>
                </c:pt>
                <c:pt idx="1948">
                  <c:v>133.95599441528321</c:v>
                </c:pt>
                <c:pt idx="1949">
                  <c:v>133.95599441528321</c:v>
                </c:pt>
                <c:pt idx="1950">
                  <c:v>133.95599441528321</c:v>
                </c:pt>
                <c:pt idx="1951">
                  <c:v>133.96</c:v>
                </c:pt>
                <c:pt idx="1952">
                  <c:v>133.96</c:v>
                </c:pt>
                <c:pt idx="1953">
                  <c:v>133.96</c:v>
                </c:pt>
                <c:pt idx="1954">
                  <c:v>133.96</c:v>
                </c:pt>
                <c:pt idx="1955">
                  <c:v>133.96</c:v>
                </c:pt>
                <c:pt idx="1956">
                  <c:v>133.96</c:v>
                </c:pt>
                <c:pt idx="1957">
                  <c:v>133.96</c:v>
                </c:pt>
                <c:pt idx="1958">
                  <c:v>133.96</c:v>
                </c:pt>
                <c:pt idx="1959">
                  <c:v>133.96</c:v>
                </c:pt>
                <c:pt idx="1960">
                  <c:v>133.96</c:v>
                </c:pt>
                <c:pt idx="1961">
                  <c:v>134.13900558471681</c:v>
                </c:pt>
                <c:pt idx="1962">
                  <c:v>134.13900558471681</c:v>
                </c:pt>
                <c:pt idx="1963">
                  <c:v>134.13900558471681</c:v>
                </c:pt>
                <c:pt idx="1964">
                  <c:v>134.13900558471681</c:v>
                </c:pt>
                <c:pt idx="1965">
                  <c:v>134.3220027923584</c:v>
                </c:pt>
                <c:pt idx="1966">
                  <c:v>134.3220027923584</c:v>
                </c:pt>
                <c:pt idx="1967">
                  <c:v>134.3220027923584</c:v>
                </c:pt>
                <c:pt idx="1968">
                  <c:v>134.3220027923584</c:v>
                </c:pt>
                <c:pt idx="1969">
                  <c:v>134.3220027923584</c:v>
                </c:pt>
                <c:pt idx="1970">
                  <c:v>134.3220027923584</c:v>
                </c:pt>
                <c:pt idx="1971">
                  <c:v>134.3220027923584</c:v>
                </c:pt>
                <c:pt idx="1972">
                  <c:v>134.3220027923584</c:v>
                </c:pt>
                <c:pt idx="1973">
                  <c:v>134.3220027923584</c:v>
                </c:pt>
                <c:pt idx="1974">
                  <c:v>134.3220027923584</c:v>
                </c:pt>
                <c:pt idx="1975">
                  <c:v>134.3220027923584</c:v>
                </c:pt>
                <c:pt idx="1976">
                  <c:v>134.3220027923584</c:v>
                </c:pt>
                <c:pt idx="1977">
                  <c:v>134.3220027923584</c:v>
                </c:pt>
                <c:pt idx="1978">
                  <c:v>134.3220027923584</c:v>
                </c:pt>
                <c:pt idx="1979">
                  <c:v>134.3220027923584</c:v>
                </c:pt>
                <c:pt idx="1980">
                  <c:v>134.505</c:v>
                </c:pt>
                <c:pt idx="1981">
                  <c:v>134.505</c:v>
                </c:pt>
                <c:pt idx="1982">
                  <c:v>134.505</c:v>
                </c:pt>
                <c:pt idx="1983">
                  <c:v>134.505</c:v>
                </c:pt>
                <c:pt idx="1984">
                  <c:v>134.87</c:v>
                </c:pt>
                <c:pt idx="1985">
                  <c:v>134.87</c:v>
                </c:pt>
                <c:pt idx="1986">
                  <c:v>134.87</c:v>
                </c:pt>
                <c:pt idx="1987">
                  <c:v>135.0540055847168</c:v>
                </c:pt>
                <c:pt idx="1988">
                  <c:v>135.41999999999999</c:v>
                </c:pt>
                <c:pt idx="1989">
                  <c:v>135.41999999999999</c:v>
                </c:pt>
                <c:pt idx="1990">
                  <c:v>135.42000000000002</c:v>
                </c:pt>
                <c:pt idx="1991">
                  <c:v>135.42000000000002</c:v>
                </c:pt>
                <c:pt idx="1992">
                  <c:v>135.42000000000002</c:v>
                </c:pt>
                <c:pt idx="1993">
                  <c:v>135.42000000000002</c:v>
                </c:pt>
                <c:pt idx="1994">
                  <c:v>135.42000000000002</c:v>
                </c:pt>
                <c:pt idx="1995">
                  <c:v>135.42000000000002</c:v>
                </c:pt>
                <c:pt idx="1996">
                  <c:v>135.42000000000002</c:v>
                </c:pt>
                <c:pt idx="1997">
                  <c:v>135.42000000000002</c:v>
                </c:pt>
                <c:pt idx="1998">
                  <c:v>135.42000000000002</c:v>
                </c:pt>
                <c:pt idx="1999">
                  <c:v>135.42000000000002</c:v>
                </c:pt>
                <c:pt idx="2000">
                  <c:v>135.6</c:v>
                </c:pt>
                <c:pt idx="2001">
                  <c:v>135.6</c:v>
                </c:pt>
                <c:pt idx="2002">
                  <c:v>135.6</c:v>
                </c:pt>
                <c:pt idx="2003">
                  <c:v>135.6</c:v>
                </c:pt>
                <c:pt idx="2004">
                  <c:v>135.6</c:v>
                </c:pt>
                <c:pt idx="2005">
                  <c:v>135.7859944152832</c:v>
                </c:pt>
                <c:pt idx="2006">
                  <c:v>135.9690055847168</c:v>
                </c:pt>
                <c:pt idx="2007">
                  <c:v>135.9690055847168</c:v>
                </c:pt>
                <c:pt idx="2008">
                  <c:v>135.9690055847168</c:v>
                </c:pt>
                <c:pt idx="2009">
                  <c:v>135.9690055847168</c:v>
                </c:pt>
                <c:pt idx="2010">
                  <c:v>135.9690055847168</c:v>
                </c:pt>
                <c:pt idx="2011">
                  <c:v>135.9690055847168</c:v>
                </c:pt>
                <c:pt idx="2012">
                  <c:v>135.9690055847168</c:v>
                </c:pt>
                <c:pt idx="2013">
                  <c:v>135.9690055847168</c:v>
                </c:pt>
                <c:pt idx="2014">
                  <c:v>135.9690055847168</c:v>
                </c:pt>
                <c:pt idx="2015">
                  <c:v>135.9690055847168</c:v>
                </c:pt>
                <c:pt idx="2016">
                  <c:v>135.9690055847168</c:v>
                </c:pt>
                <c:pt idx="2017">
                  <c:v>135.9690055847168</c:v>
                </c:pt>
                <c:pt idx="2018">
                  <c:v>135.9690055847168</c:v>
                </c:pt>
                <c:pt idx="2019">
                  <c:v>135.9690055847168</c:v>
                </c:pt>
                <c:pt idx="2020">
                  <c:v>135.9690055847168</c:v>
                </c:pt>
                <c:pt idx="2021">
                  <c:v>135.9690055847168</c:v>
                </c:pt>
                <c:pt idx="2022">
                  <c:v>135.9690055847168</c:v>
                </c:pt>
                <c:pt idx="2023">
                  <c:v>136.15200279235842</c:v>
                </c:pt>
                <c:pt idx="2024">
                  <c:v>136.15200279235842</c:v>
                </c:pt>
                <c:pt idx="2025">
                  <c:v>136.15200279235842</c:v>
                </c:pt>
                <c:pt idx="2026">
                  <c:v>136.15200279235842</c:v>
                </c:pt>
                <c:pt idx="2027">
                  <c:v>136.15200279235842</c:v>
                </c:pt>
                <c:pt idx="2028">
                  <c:v>136.33500000000001</c:v>
                </c:pt>
                <c:pt idx="2029">
                  <c:v>136.33500000000001</c:v>
                </c:pt>
                <c:pt idx="2030">
                  <c:v>136.34</c:v>
                </c:pt>
                <c:pt idx="2031">
                  <c:v>136.34</c:v>
                </c:pt>
                <c:pt idx="2032">
                  <c:v>136.34</c:v>
                </c:pt>
                <c:pt idx="2033">
                  <c:v>136.34</c:v>
                </c:pt>
                <c:pt idx="2034">
                  <c:v>136.34</c:v>
                </c:pt>
                <c:pt idx="2035">
                  <c:v>136.34</c:v>
                </c:pt>
                <c:pt idx="2036">
                  <c:v>136.34</c:v>
                </c:pt>
                <c:pt idx="2037">
                  <c:v>136.5179972076416</c:v>
                </c:pt>
                <c:pt idx="2038">
                  <c:v>136.5179972076416</c:v>
                </c:pt>
                <c:pt idx="2039">
                  <c:v>136.5179972076416</c:v>
                </c:pt>
                <c:pt idx="2040">
                  <c:v>136.52000000000001</c:v>
                </c:pt>
                <c:pt idx="2041">
                  <c:v>136.52000000000001</c:v>
                </c:pt>
                <c:pt idx="2042">
                  <c:v>136.52000000000001</c:v>
                </c:pt>
                <c:pt idx="2043">
                  <c:v>136.52000000000001</c:v>
                </c:pt>
                <c:pt idx="2044">
                  <c:v>136.69999999999999</c:v>
                </c:pt>
                <c:pt idx="2045">
                  <c:v>136.70099441528322</c:v>
                </c:pt>
                <c:pt idx="2046">
                  <c:v>136.70099441528322</c:v>
                </c:pt>
                <c:pt idx="2047">
                  <c:v>136.88400558471679</c:v>
                </c:pt>
                <c:pt idx="2048">
                  <c:v>137.25</c:v>
                </c:pt>
                <c:pt idx="2049">
                  <c:v>137.25</c:v>
                </c:pt>
                <c:pt idx="2050">
                  <c:v>137.25</c:v>
                </c:pt>
                <c:pt idx="2051">
                  <c:v>137.25</c:v>
                </c:pt>
                <c:pt idx="2052">
                  <c:v>137.25</c:v>
                </c:pt>
                <c:pt idx="2053">
                  <c:v>137.25</c:v>
                </c:pt>
                <c:pt idx="2054">
                  <c:v>137.25</c:v>
                </c:pt>
                <c:pt idx="2055">
                  <c:v>137.25</c:v>
                </c:pt>
                <c:pt idx="2056">
                  <c:v>137.25</c:v>
                </c:pt>
                <c:pt idx="2057">
                  <c:v>137.25</c:v>
                </c:pt>
                <c:pt idx="2058">
                  <c:v>137.25</c:v>
                </c:pt>
                <c:pt idx="2059">
                  <c:v>137.25</c:v>
                </c:pt>
                <c:pt idx="2060">
                  <c:v>137.25</c:v>
                </c:pt>
                <c:pt idx="2061">
                  <c:v>137.25</c:v>
                </c:pt>
                <c:pt idx="2062">
                  <c:v>137.25</c:v>
                </c:pt>
                <c:pt idx="2063">
                  <c:v>137.25</c:v>
                </c:pt>
                <c:pt idx="2064">
                  <c:v>137.25</c:v>
                </c:pt>
                <c:pt idx="2065">
                  <c:v>137.25</c:v>
                </c:pt>
                <c:pt idx="2066">
                  <c:v>137.25</c:v>
                </c:pt>
                <c:pt idx="2067">
                  <c:v>137.25</c:v>
                </c:pt>
                <c:pt idx="2068">
                  <c:v>137.25</c:v>
                </c:pt>
                <c:pt idx="2069">
                  <c:v>137.25</c:v>
                </c:pt>
                <c:pt idx="2070">
                  <c:v>137.25</c:v>
                </c:pt>
                <c:pt idx="2071">
                  <c:v>137.25</c:v>
                </c:pt>
                <c:pt idx="2072">
                  <c:v>137.25</c:v>
                </c:pt>
                <c:pt idx="2073">
                  <c:v>137.25</c:v>
                </c:pt>
                <c:pt idx="2074">
                  <c:v>137.25</c:v>
                </c:pt>
                <c:pt idx="2075">
                  <c:v>137.25</c:v>
                </c:pt>
                <c:pt idx="2076">
                  <c:v>137.25</c:v>
                </c:pt>
                <c:pt idx="2077">
                  <c:v>137.25</c:v>
                </c:pt>
                <c:pt idx="2078">
                  <c:v>137.25</c:v>
                </c:pt>
                <c:pt idx="2079">
                  <c:v>137.43</c:v>
                </c:pt>
                <c:pt idx="2080">
                  <c:v>137.43</c:v>
                </c:pt>
                <c:pt idx="2081">
                  <c:v>137.43</c:v>
                </c:pt>
                <c:pt idx="2082">
                  <c:v>137.43</c:v>
                </c:pt>
                <c:pt idx="2083">
                  <c:v>137.43</c:v>
                </c:pt>
                <c:pt idx="2084">
                  <c:v>137.43</c:v>
                </c:pt>
                <c:pt idx="2085">
                  <c:v>137.43</c:v>
                </c:pt>
                <c:pt idx="2086">
                  <c:v>137.43</c:v>
                </c:pt>
                <c:pt idx="2087">
                  <c:v>137.43</c:v>
                </c:pt>
                <c:pt idx="2088">
                  <c:v>137.43</c:v>
                </c:pt>
                <c:pt idx="2089">
                  <c:v>137.43</c:v>
                </c:pt>
                <c:pt idx="2090">
                  <c:v>137.43</c:v>
                </c:pt>
                <c:pt idx="2091">
                  <c:v>137.61599441528321</c:v>
                </c:pt>
                <c:pt idx="2092">
                  <c:v>137.62</c:v>
                </c:pt>
                <c:pt idx="2093">
                  <c:v>137.62</c:v>
                </c:pt>
                <c:pt idx="2094">
                  <c:v>137.62</c:v>
                </c:pt>
                <c:pt idx="2095">
                  <c:v>137.79900558471681</c:v>
                </c:pt>
                <c:pt idx="2096">
                  <c:v>137.80000000000001</c:v>
                </c:pt>
                <c:pt idx="2097">
                  <c:v>137.80000000000001</c:v>
                </c:pt>
                <c:pt idx="2098">
                  <c:v>137.80000000000001</c:v>
                </c:pt>
                <c:pt idx="2099">
                  <c:v>137.80000000000001</c:v>
                </c:pt>
                <c:pt idx="2100">
                  <c:v>137.80000000000001</c:v>
                </c:pt>
                <c:pt idx="2101">
                  <c:v>137.80000000000001</c:v>
                </c:pt>
                <c:pt idx="2102">
                  <c:v>137.80000000000001</c:v>
                </c:pt>
                <c:pt idx="2103">
                  <c:v>137.80000000000001</c:v>
                </c:pt>
                <c:pt idx="2104">
                  <c:v>137.80000000000001</c:v>
                </c:pt>
                <c:pt idx="2105">
                  <c:v>137.80000000000001</c:v>
                </c:pt>
                <c:pt idx="2106">
                  <c:v>137.80000000000001</c:v>
                </c:pt>
                <c:pt idx="2107">
                  <c:v>137.80000000000001</c:v>
                </c:pt>
                <c:pt idx="2108">
                  <c:v>137.80000000000001</c:v>
                </c:pt>
                <c:pt idx="2109">
                  <c:v>137.80000000000001</c:v>
                </c:pt>
                <c:pt idx="2110">
                  <c:v>137.80000000000001</c:v>
                </c:pt>
                <c:pt idx="2111">
                  <c:v>137.80000000000001</c:v>
                </c:pt>
                <c:pt idx="2112">
                  <c:v>137.80000000000001</c:v>
                </c:pt>
                <c:pt idx="2113">
                  <c:v>137.80000000000001</c:v>
                </c:pt>
                <c:pt idx="2114">
                  <c:v>137.97999999999999</c:v>
                </c:pt>
                <c:pt idx="2115">
                  <c:v>137.97999999999999</c:v>
                </c:pt>
                <c:pt idx="2116">
                  <c:v>137.97999999999999</c:v>
                </c:pt>
                <c:pt idx="2117">
                  <c:v>137.97999999999999</c:v>
                </c:pt>
                <c:pt idx="2118">
                  <c:v>137.97999999999999</c:v>
                </c:pt>
                <c:pt idx="2119">
                  <c:v>137.97999999999999</c:v>
                </c:pt>
                <c:pt idx="2120">
                  <c:v>137.97999999999999</c:v>
                </c:pt>
                <c:pt idx="2121">
                  <c:v>137.97999999999999</c:v>
                </c:pt>
                <c:pt idx="2122">
                  <c:v>137.9820027923584</c:v>
                </c:pt>
                <c:pt idx="2123">
                  <c:v>137.9820027923584</c:v>
                </c:pt>
                <c:pt idx="2124">
                  <c:v>137.9820027923584</c:v>
                </c:pt>
                <c:pt idx="2125">
                  <c:v>138.16499999999999</c:v>
                </c:pt>
                <c:pt idx="2126">
                  <c:v>138.16499999999999</c:v>
                </c:pt>
                <c:pt idx="2127">
                  <c:v>138.16499999999999</c:v>
                </c:pt>
                <c:pt idx="2128">
                  <c:v>138.16499999999999</c:v>
                </c:pt>
                <c:pt idx="2129">
                  <c:v>138.16499999999999</c:v>
                </c:pt>
                <c:pt idx="2130">
                  <c:v>138.16499999999999</c:v>
                </c:pt>
                <c:pt idx="2131">
                  <c:v>138.16499999999999</c:v>
                </c:pt>
                <c:pt idx="2132">
                  <c:v>138.16499999999999</c:v>
                </c:pt>
                <c:pt idx="2133">
                  <c:v>138.16499999999999</c:v>
                </c:pt>
                <c:pt idx="2134">
                  <c:v>138.16499999999999</c:v>
                </c:pt>
                <c:pt idx="2135">
                  <c:v>138.16499999999999</c:v>
                </c:pt>
                <c:pt idx="2136">
                  <c:v>138.16499999999999</c:v>
                </c:pt>
                <c:pt idx="2137">
                  <c:v>138.16499999999999</c:v>
                </c:pt>
                <c:pt idx="2138">
                  <c:v>138.16999999999999</c:v>
                </c:pt>
                <c:pt idx="2139">
                  <c:v>138.16999999999999</c:v>
                </c:pt>
                <c:pt idx="2140">
                  <c:v>138.16999999999999</c:v>
                </c:pt>
                <c:pt idx="2141">
                  <c:v>138.16999999999999</c:v>
                </c:pt>
                <c:pt idx="2142">
                  <c:v>138.16999999999999</c:v>
                </c:pt>
                <c:pt idx="2143">
                  <c:v>138.16999999999999</c:v>
                </c:pt>
                <c:pt idx="2144">
                  <c:v>138.16999999999999</c:v>
                </c:pt>
                <c:pt idx="2145">
                  <c:v>138.16999999999999</c:v>
                </c:pt>
                <c:pt idx="2146">
                  <c:v>138.16999999999999</c:v>
                </c:pt>
                <c:pt idx="2147">
                  <c:v>138.16999999999999</c:v>
                </c:pt>
                <c:pt idx="2148">
                  <c:v>138.34799720764161</c:v>
                </c:pt>
                <c:pt idx="2149">
                  <c:v>138.34799720764161</c:v>
                </c:pt>
                <c:pt idx="2150">
                  <c:v>138.34799720764161</c:v>
                </c:pt>
                <c:pt idx="2151">
                  <c:v>138.34799720764161</c:v>
                </c:pt>
                <c:pt idx="2152">
                  <c:v>138.34799720764161</c:v>
                </c:pt>
                <c:pt idx="2153">
                  <c:v>138.35</c:v>
                </c:pt>
                <c:pt idx="2154">
                  <c:v>138.35</c:v>
                </c:pt>
                <c:pt idx="2155">
                  <c:v>138.35</c:v>
                </c:pt>
                <c:pt idx="2156">
                  <c:v>138.35</c:v>
                </c:pt>
                <c:pt idx="2157">
                  <c:v>138.35</c:v>
                </c:pt>
                <c:pt idx="2158">
                  <c:v>138.35</c:v>
                </c:pt>
                <c:pt idx="2159">
                  <c:v>138.53</c:v>
                </c:pt>
                <c:pt idx="2160">
                  <c:v>138.71</c:v>
                </c:pt>
                <c:pt idx="2161">
                  <c:v>138.71</c:v>
                </c:pt>
                <c:pt idx="2162">
                  <c:v>138.71</c:v>
                </c:pt>
                <c:pt idx="2163">
                  <c:v>138.7140055847168</c:v>
                </c:pt>
                <c:pt idx="2164">
                  <c:v>138.7140055847168</c:v>
                </c:pt>
                <c:pt idx="2165">
                  <c:v>138.7140055847168</c:v>
                </c:pt>
                <c:pt idx="2166">
                  <c:v>138.7140055847168</c:v>
                </c:pt>
                <c:pt idx="2167">
                  <c:v>138.7140055847168</c:v>
                </c:pt>
                <c:pt idx="2168">
                  <c:v>138.7140055847168</c:v>
                </c:pt>
                <c:pt idx="2169">
                  <c:v>138.7140055847168</c:v>
                </c:pt>
                <c:pt idx="2170">
                  <c:v>138.7140055847168</c:v>
                </c:pt>
                <c:pt idx="2171">
                  <c:v>138.7140055847168</c:v>
                </c:pt>
                <c:pt idx="2172">
                  <c:v>138.89700279235839</c:v>
                </c:pt>
                <c:pt idx="2173">
                  <c:v>138.9</c:v>
                </c:pt>
                <c:pt idx="2174">
                  <c:v>138.9</c:v>
                </c:pt>
                <c:pt idx="2175">
                  <c:v>139.08000000000001</c:v>
                </c:pt>
                <c:pt idx="2176">
                  <c:v>139.08000000000001</c:v>
                </c:pt>
                <c:pt idx="2177">
                  <c:v>139.08000000000001</c:v>
                </c:pt>
                <c:pt idx="2178">
                  <c:v>139.08000000000001</c:v>
                </c:pt>
                <c:pt idx="2179">
                  <c:v>139.08000000000001</c:v>
                </c:pt>
                <c:pt idx="2180">
                  <c:v>139.08000000000001</c:v>
                </c:pt>
                <c:pt idx="2181">
                  <c:v>139.08000000000001</c:v>
                </c:pt>
                <c:pt idx="2182">
                  <c:v>139.08000000000001</c:v>
                </c:pt>
                <c:pt idx="2183">
                  <c:v>139.08000000000001</c:v>
                </c:pt>
                <c:pt idx="2184">
                  <c:v>139.08000000000001</c:v>
                </c:pt>
                <c:pt idx="2185">
                  <c:v>139.08000000000001</c:v>
                </c:pt>
                <c:pt idx="2186">
                  <c:v>139.08000000000001</c:v>
                </c:pt>
                <c:pt idx="2187">
                  <c:v>139.08000000000001</c:v>
                </c:pt>
                <c:pt idx="2188">
                  <c:v>139.08000000000001</c:v>
                </c:pt>
                <c:pt idx="2189">
                  <c:v>139.08000000000001</c:v>
                </c:pt>
                <c:pt idx="2190">
                  <c:v>139.08000000000001</c:v>
                </c:pt>
                <c:pt idx="2191">
                  <c:v>139.08000000000001</c:v>
                </c:pt>
                <c:pt idx="2192">
                  <c:v>139.08000000000001</c:v>
                </c:pt>
                <c:pt idx="2193">
                  <c:v>139.08000000000001</c:v>
                </c:pt>
                <c:pt idx="2194">
                  <c:v>139.08000000000001</c:v>
                </c:pt>
                <c:pt idx="2195">
                  <c:v>139.08000000000001</c:v>
                </c:pt>
                <c:pt idx="2196">
                  <c:v>139.08000000000001</c:v>
                </c:pt>
                <c:pt idx="2197">
                  <c:v>139.08000000000001</c:v>
                </c:pt>
                <c:pt idx="2198">
                  <c:v>139.08000000000001</c:v>
                </c:pt>
                <c:pt idx="2199">
                  <c:v>139.08000000000001</c:v>
                </c:pt>
                <c:pt idx="2200">
                  <c:v>139.08000000000001</c:v>
                </c:pt>
                <c:pt idx="2201">
                  <c:v>139.08000000000001</c:v>
                </c:pt>
                <c:pt idx="2202">
                  <c:v>139.08000000000001</c:v>
                </c:pt>
                <c:pt idx="2203">
                  <c:v>139.08000000000001</c:v>
                </c:pt>
                <c:pt idx="2204">
                  <c:v>139.08000000000001</c:v>
                </c:pt>
                <c:pt idx="2205">
                  <c:v>139.08000000000001</c:v>
                </c:pt>
                <c:pt idx="2206">
                  <c:v>139.08000000000001</c:v>
                </c:pt>
                <c:pt idx="2207">
                  <c:v>139.08000000000001</c:v>
                </c:pt>
                <c:pt idx="2208">
                  <c:v>139.08000000000001</c:v>
                </c:pt>
                <c:pt idx="2209">
                  <c:v>139.08000000000001</c:v>
                </c:pt>
                <c:pt idx="2210">
                  <c:v>139.2629972076416</c:v>
                </c:pt>
                <c:pt idx="2211">
                  <c:v>139.4459944152832</c:v>
                </c:pt>
                <c:pt idx="2212">
                  <c:v>139.4459944152832</c:v>
                </c:pt>
                <c:pt idx="2213">
                  <c:v>139.4459944152832</c:v>
                </c:pt>
                <c:pt idx="2214">
                  <c:v>139.4459944152832</c:v>
                </c:pt>
                <c:pt idx="2215">
                  <c:v>139.4459944152832</c:v>
                </c:pt>
                <c:pt idx="2216">
                  <c:v>139.4459944152832</c:v>
                </c:pt>
                <c:pt idx="2217">
                  <c:v>139.4459944152832</c:v>
                </c:pt>
                <c:pt idx="2218">
                  <c:v>139.4459944152832</c:v>
                </c:pt>
                <c:pt idx="2219">
                  <c:v>139.4459944152832</c:v>
                </c:pt>
                <c:pt idx="2220">
                  <c:v>139.44999999999999</c:v>
                </c:pt>
                <c:pt idx="2221">
                  <c:v>139.44999999999999</c:v>
                </c:pt>
                <c:pt idx="2222">
                  <c:v>139.62900558471679</c:v>
                </c:pt>
                <c:pt idx="2223">
                  <c:v>139.62900558471679</c:v>
                </c:pt>
                <c:pt idx="2224">
                  <c:v>139.62900558471679</c:v>
                </c:pt>
                <c:pt idx="2225">
                  <c:v>139.62900558471679</c:v>
                </c:pt>
                <c:pt idx="2226">
                  <c:v>139.81200279235841</c:v>
                </c:pt>
                <c:pt idx="2227">
                  <c:v>139.81200279235841</c:v>
                </c:pt>
                <c:pt idx="2228">
                  <c:v>139.81200279235841</c:v>
                </c:pt>
                <c:pt idx="2229">
                  <c:v>139.81200279235841</c:v>
                </c:pt>
                <c:pt idx="2230">
                  <c:v>139.81200279235841</c:v>
                </c:pt>
                <c:pt idx="2231">
                  <c:v>139.995</c:v>
                </c:pt>
                <c:pt idx="2232">
                  <c:v>139.995</c:v>
                </c:pt>
                <c:pt idx="2233">
                  <c:v>139.995</c:v>
                </c:pt>
                <c:pt idx="2234">
                  <c:v>140</c:v>
                </c:pt>
                <c:pt idx="2235">
                  <c:v>140</c:v>
                </c:pt>
                <c:pt idx="2236">
                  <c:v>140.1779972076416</c:v>
                </c:pt>
                <c:pt idx="2237">
                  <c:v>140.1779972076416</c:v>
                </c:pt>
                <c:pt idx="2238">
                  <c:v>140.1779972076416</c:v>
                </c:pt>
                <c:pt idx="2239">
                  <c:v>140.36099441528322</c:v>
                </c:pt>
                <c:pt idx="2240">
                  <c:v>140.36099441528322</c:v>
                </c:pt>
                <c:pt idx="2241">
                  <c:v>140.36099441528322</c:v>
                </c:pt>
                <c:pt idx="2242">
                  <c:v>140.36099441528322</c:v>
                </c:pt>
                <c:pt idx="2243">
                  <c:v>140.36099441528322</c:v>
                </c:pt>
                <c:pt idx="2244">
                  <c:v>140.36099441528322</c:v>
                </c:pt>
                <c:pt idx="2245">
                  <c:v>140.36099441528322</c:v>
                </c:pt>
                <c:pt idx="2246">
                  <c:v>140.36099441528322</c:v>
                </c:pt>
                <c:pt idx="2247">
                  <c:v>140.91</c:v>
                </c:pt>
                <c:pt idx="2248">
                  <c:v>140.91</c:v>
                </c:pt>
                <c:pt idx="2249">
                  <c:v>140.91</c:v>
                </c:pt>
                <c:pt idx="2250">
                  <c:v>140.91</c:v>
                </c:pt>
                <c:pt idx="2251">
                  <c:v>140.91</c:v>
                </c:pt>
                <c:pt idx="2252">
                  <c:v>141.09</c:v>
                </c:pt>
                <c:pt idx="2253">
                  <c:v>141.09</c:v>
                </c:pt>
                <c:pt idx="2254">
                  <c:v>141.09</c:v>
                </c:pt>
                <c:pt idx="2255">
                  <c:v>141.09299720764162</c:v>
                </c:pt>
                <c:pt idx="2256">
                  <c:v>141.09299720764162</c:v>
                </c:pt>
                <c:pt idx="2257">
                  <c:v>141.09299720764162</c:v>
                </c:pt>
                <c:pt idx="2258">
                  <c:v>141.09299720764162</c:v>
                </c:pt>
                <c:pt idx="2259">
                  <c:v>141.09299720764162</c:v>
                </c:pt>
                <c:pt idx="2260">
                  <c:v>141.09299720764162</c:v>
                </c:pt>
                <c:pt idx="2261">
                  <c:v>141.27599441528321</c:v>
                </c:pt>
                <c:pt idx="2262">
                  <c:v>141.27599441528321</c:v>
                </c:pt>
                <c:pt idx="2263">
                  <c:v>141.27599441528321</c:v>
                </c:pt>
                <c:pt idx="2264">
                  <c:v>141.45900558471681</c:v>
                </c:pt>
                <c:pt idx="2265">
                  <c:v>141.45900558471681</c:v>
                </c:pt>
                <c:pt idx="2266">
                  <c:v>141.45900558471681</c:v>
                </c:pt>
                <c:pt idx="2267">
                  <c:v>141.45900558471681</c:v>
                </c:pt>
                <c:pt idx="2268">
                  <c:v>141.45900558471681</c:v>
                </c:pt>
                <c:pt idx="2269">
                  <c:v>141.45900558471681</c:v>
                </c:pt>
                <c:pt idx="2270">
                  <c:v>141.45900558471681</c:v>
                </c:pt>
                <c:pt idx="2271">
                  <c:v>141.45900558471681</c:v>
                </c:pt>
                <c:pt idx="2272">
                  <c:v>141.45900558471681</c:v>
                </c:pt>
                <c:pt idx="2273">
                  <c:v>141.45900558471681</c:v>
                </c:pt>
                <c:pt idx="2274">
                  <c:v>141.45900558471681</c:v>
                </c:pt>
                <c:pt idx="2275">
                  <c:v>141.45900558471681</c:v>
                </c:pt>
                <c:pt idx="2276">
                  <c:v>141.45900558471681</c:v>
                </c:pt>
                <c:pt idx="2277">
                  <c:v>141.45900558471681</c:v>
                </c:pt>
                <c:pt idx="2278">
                  <c:v>141.45900558471681</c:v>
                </c:pt>
                <c:pt idx="2279">
                  <c:v>141.45900558471681</c:v>
                </c:pt>
                <c:pt idx="2280">
                  <c:v>141.45900558471681</c:v>
                </c:pt>
                <c:pt idx="2281">
                  <c:v>141.45900558471681</c:v>
                </c:pt>
                <c:pt idx="2282">
                  <c:v>141.46</c:v>
                </c:pt>
                <c:pt idx="2283">
                  <c:v>141.46</c:v>
                </c:pt>
                <c:pt idx="2284">
                  <c:v>141.46</c:v>
                </c:pt>
                <c:pt idx="2285">
                  <c:v>141.46</c:v>
                </c:pt>
                <c:pt idx="2286">
                  <c:v>141.46</c:v>
                </c:pt>
                <c:pt idx="2287">
                  <c:v>141.46</c:v>
                </c:pt>
                <c:pt idx="2288">
                  <c:v>141.6420027923584</c:v>
                </c:pt>
                <c:pt idx="2289">
                  <c:v>141.6420027923584</c:v>
                </c:pt>
                <c:pt idx="2290">
                  <c:v>141.6420027923584</c:v>
                </c:pt>
                <c:pt idx="2291">
                  <c:v>141.6420027923584</c:v>
                </c:pt>
                <c:pt idx="2292">
                  <c:v>141.6420027923584</c:v>
                </c:pt>
                <c:pt idx="2293">
                  <c:v>141.6420027923584</c:v>
                </c:pt>
                <c:pt idx="2294">
                  <c:v>141.6420027923584</c:v>
                </c:pt>
                <c:pt idx="2295">
                  <c:v>141.6420027923584</c:v>
                </c:pt>
                <c:pt idx="2296">
                  <c:v>141.6420027923584</c:v>
                </c:pt>
                <c:pt idx="2297">
                  <c:v>141.6420027923584</c:v>
                </c:pt>
                <c:pt idx="2298">
                  <c:v>141.6420027923584</c:v>
                </c:pt>
                <c:pt idx="2299">
                  <c:v>141.6420027923584</c:v>
                </c:pt>
                <c:pt idx="2300">
                  <c:v>141.6420027923584</c:v>
                </c:pt>
                <c:pt idx="2301">
                  <c:v>141.6420027923584</c:v>
                </c:pt>
                <c:pt idx="2302">
                  <c:v>141.6420027923584</c:v>
                </c:pt>
                <c:pt idx="2303">
                  <c:v>141.6420027923584</c:v>
                </c:pt>
                <c:pt idx="2304">
                  <c:v>141.6420027923584</c:v>
                </c:pt>
                <c:pt idx="2305">
                  <c:v>141.6420027923584</c:v>
                </c:pt>
                <c:pt idx="2306">
                  <c:v>141.83000000000001</c:v>
                </c:pt>
                <c:pt idx="2307">
                  <c:v>141.83000000000001</c:v>
                </c:pt>
                <c:pt idx="2308">
                  <c:v>142.00799720764161</c:v>
                </c:pt>
                <c:pt idx="2309">
                  <c:v>142.1909944152832</c:v>
                </c:pt>
                <c:pt idx="2310">
                  <c:v>142.1909944152832</c:v>
                </c:pt>
                <c:pt idx="2311">
                  <c:v>142.1909944152832</c:v>
                </c:pt>
                <c:pt idx="2312">
                  <c:v>142.1909944152832</c:v>
                </c:pt>
                <c:pt idx="2313">
                  <c:v>142.1909944152832</c:v>
                </c:pt>
                <c:pt idx="2314">
                  <c:v>142.1909944152832</c:v>
                </c:pt>
                <c:pt idx="2315">
                  <c:v>142.1909944152832</c:v>
                </c:pt>
                <c:pt idx="2316">
                  <c:v>142.1909944152832</c:v>
                </c:pt>
                <c:pt idx="2317">
                  <c:v>142.37</c:v>
                </c:pt>
                <c:pt idx="2318">
                  <c:v>142.55700279235842</c:v>
                </c:pt>
                <c:pt idx="2319">
                  <c:v>142.55700279235842</c:v>
                </c:pt>
                <c:pt idx="2320">
                  <c:v>142.55700279235842</c:v>
                </c:pt>
                <c:pt idx="2321">
                  <c:v>142.55700279235842</c:v>
                </c:pt>
                <c:pt idx="2322">
                  <c:v>142.55700279235842</c:v>
                </c:pt>
                <c:pt idx="2323">
                  <c:v>142.55700279235842</c:v>
                </c:pt>
                <c:pt idx="2324">
                  <c:v>142.55700279235842</c:v>
                </c:pt>
                <c:pt idx="2325">
                  <c:v>142.55700279235842</c:v>
                </c:pt>
                <c:pt idx="2326">
                  <c:v>142.55700279235842</c:v>
                </c:pt>
                <c:pt idx="2327">
                  <c:v>142.74</c:v>
                </c:pt>
                <c:pt idx="2328">
                  <c:v>142.74</c:v>
                </c:pt>
                <c:pt idx="2329">
                  <c:v>142.74</c:v>
                </c:pt>
                <c:pt idx="2330">
                  <c:v>142.74</c:v>
                </c:pt>
                <c:pt idx="2331">
                  <c:v>142.74</c:v>
                </c:pt>
                <c:pt idx="2332">
                  <c:v>142.74</c:v>
                </c:pt>
                <c:pt idx="2333">
                  <c:v>142.74</c:v>
                </c:pt>
                <c:pt idx="2334">
                  <c:v>142.74</c:v>
                </c:pt>
                <c:pt idx="2335">
                  <c:v>142.74</c:v>
                </c:pt>
                <c:pt idx="2336">
                  <c:v>142.74</c:v>
                </c:pt>
                <c:pt idx="2337">
                  <c:v>142.74</c:v>
                </c:pt>
                <c:pt idx="2338">
                  <c:v>142.74</c:v>
                </c:pt>
                <c:pt idx="2339">
                  <c:v>142.74</c:v>
                </c:pt>
                <c:pt idx="2340">
                  <c:v>142.74</c:v>
                </c:pt>
                <c:pt idx="2341">
                  <c:v>142.74</c:v>
                </c:pt>
                <c:pt idx="2342">
                  <c:v>142.74</c:v>
                </c:pt>
                <c:pt idx="2343">
                  <c:v>142.74</c:v>
                </c:pt>
                <c:pt idx="2344">
                  <c:v>142.74</c:v>
                </c:pt>
                <c:pt idx="2345">
                  <c:v>142.74</c:v>
                </c:pt>
                <c:pt idx="2346">
                  <c:v>142.74</c:v>
                </c:pt>
                <c:pt idx="2347">
                  <c:v>142.74</c:v>
                </c:pt>
                <c:pt idx="2348">
                  <c:v>142.91999999999999</c:v>
                </c:pt>
                <c:pt idx="2349">
                  <c:v>142.91999999999999</c:v>
                </c:pt>
                <c:pt idx="2350">
                  <c:v>142.91999999999999</c:v>
                </c:pt>
                <c:pt idx="2351">
                  <c:v>142.91999999999999</c:v>
                </c:pt>
                <c:pt idx="2352">
                  <c:v>142.91999999999999</c:v>
                </c:pt>
                <c:pt idx="2353">
                  <c:v>142.91999999999999</c:v>
                </c:pt>
                <c:pt idx="2354">
                  <c:v>142.91999999999999</c:v>
                </c:pt>
                <c:pt idx="2355">
                  <c:v>142.9229972076416</c:v>
                </c:pt>
                <c:pt idx="2356">
                  <c:v>142.9229972076416</c:v>
                </c:pt>
                <c:pt idx="2357">
                  <c:v>143.10599441528322</c:v>
                </c:pt>
                <c:pt idx="2358">
                  <c:v>143.10599441528322</c:v>
                </c:pt>
                <c:pt idx="2359">
                  <c:v>143.10599441528322</c:v>
                </c:pt>
                <c:pt idx="2360">
                  <c:v>143.28900558471679</c:v>
                </c:pt>
                <c:pt idx="2361">
                  <c:v>143.28900558471679</c:v>
                </c:pt>
                <c:pt idx="2362">
                  <c:v>143.28900558471679</c:v>
                </c:pt>
                <c:pt idx="2363">
                  <c:v>143.28900558471679</c:v>
                </c:pt>
                <c:pt idx="2364">
                  <c:v>143.28900558471679</c:v>
                </c:pt>
                <c:pt idx="2365">
                  <c:v>143.28900558471679</c:v>
                </c:pt>
                <c:pt idx="2366">
                  <c:v>143.28900558471679</c:v>
                </c:pt>
                <c:pt idx="2367">
                  <c:v>143.29</c:v>
                </c:pt>
                <c:pt idx="2368">
                  <c:v>143.47200279235841</c:v>
                </c:pt>
                <c:pt idx="2369">
                  <c:v>143.47200279235841</c:v>
                </c:pt>
                <c:pt idx="2370">
                  <c:v>143.47200279235841</c:v>
                </c:pt>
                <c:pt idx="2371">
                  <c:v>143.47200279235841</c:v>
                </c:pt>
                <c:pt idx="2372">
                  <c:v>143.47200279235841</c:v>
                </c:pt>
                <c:pt idx="2373">
                  <c:v>143.47200279235841</c:v>
                </c:pt>
                <c:pt idx="2374">
                  <c:v>143.47200279235841</c:v>
                </c:pt>
                <c:pt idx="2375">
                  <c:v>143.47200279235841</c:v>
                </c:pt>
                <c:pt idx="2376">
                  <c:v>143.47200279235841</c:v>
                </c:pt>
                <c:pt idx="2377">
                  <c:v>143.47200279235841</c:v>
                </c:pt>
                <c:pt idx="2378">
                  <c:v>143.47200279235841</c:v>
                </c:pt>
                <c:pt idx="2379">
                  <c:v>143.47200279235841</c:v>
                </c:pt>
                <c:pt idx="2380">
                  <c:v>143.47200279235841</c:v>
                </c:pt>
                <c:pt idx="2381">
                  <c:v>143.47200279235841</c:v>
                </c:pt>
                <c:pt idx="2382">
                  <c:v>143.47200279235841</c:v>
                </c:pt>
                <c:pt idx="2383">
                  <c:v>143.47200279235841</c:v>
                </c:pt>
                <c:pt idx="2384">
                  <c:v>143.47200279235841</c:v>
                </c:pt>
                <c:pt idx="2385">
                  <c:v>143.47200279235841</c:v>
                </c:pt>
                <c:pt idx="2386">
                  <c:v>143.47200279235841</c:v>
                </c:pt>
                <c:pt idx="2387">
                  <c:v>143.47200279235841</c:v>
                </c:pt>
                <c:pt idx="2388">
                  <c:v>143.47200279235841</c:v>
                </c:pt>
                <c:pt idx="2389">
                  <c:v>143.47200279235841</c:v>
                </c:pt>
                <c:pt idx="2390">
                  <c:v>143.47200279235841</c:v>
                </c:pt>
                <c:pt idx="2391">
                  <c:v>143.47200279235841</c:v>
                </c:pt>
                <c:pt idx="2392">
                  <c:v>143.47200279235841</c:v>
                </c:pt>
                <c:pt idx="2393">
                  <c:v>143.655</c:v>
                </c:pt>
                <c:pt idx="2394">
                  <c:v>143.655</c:v>
                </c:pt>
                <c:pt idx="2395">
                  <c:v>143.66</c:v>
                </c:pt>
                <c:pt idx="2396">
                  <c:v>143.66</c:v>
                </c:pt>
                <c:pt idx="2397">
                  <c:v>143.66</c:v>
                </c:pt>
                <c:pt idx="2398">
                  <c:v>143.66</c:v>
                </c:pt>
                <c:pt idx="2399">
                  <c:v>143.66</c:v>
                </c:pt>
                <c:pt idx="2400">
                  <c:v>143.83799720764162</c:v>
                </c:pt>
                <c:pt idx="2401">
                  <c:v>143.83799720764162</c:v>
                </c:pt>
                <c:pt idx="2402">
                  <c:v>144.02000000000001</c:v>
                </c:pt>
                <c:pt idx="2403">
                  <c:v>144.02000000000001</c:v>
                </c:pt>
                <c:pt idx="2404">
                  <c:v>144.02000000000001</c:v>
                </c:pt>
                <c:pt idx="2405">
                  <c:v>144.02000000000001</c:v>
                </c:pt>
                <c:pt idx="2406">
                  <c:v>144.20400558471681</c:v>
                </c:pt>
                <c:pt idx="2407">
                  <c:v>144.20400558471681</c:v>
                </c:pt>
                <c:pt idx="2408">
                  <c:v>144.20400558471681</c:v>
                </c:pt>
                <c:pt idx="2409">
                  <c:v>144.20400558471681</c:v>
                </c:pt>
                <c:pt idx="2410">
                  <c:v>144.57</c:v>
                </c:pt>
                <c:pt idx="2411">
                  <c:v>144.57</c:v>
                </c:pt>
                <c:pt idx="2412">
                  <c:v>144.57</c:v>
                </c:pt>
                <c:pt idx="2413">
                  <c:v>144.57</c:v>
                </c:pt>
                <c:pt idx="2414">
                  <c:v>144.57</c:v>
                </c:pt>
                <c:pt idx="2415">
                  <c:v>144.57</c:v>
                </c:pt>
                <c:pt idx="2416">
                  <c:v>144.57</c:v>
                </c:pt>
                <c:pt idx="2417">
                  <c:v>144.57</c:v>
                </c:pt>
                <c:pt idx="2418">
                  <c:v>144.57</c:v>
                </c:pt>
                <c:pt idx="2419">
                  <c:v>144.75</c:v>
                </c:pt>
                <c:pt idx="2420">
                  <c:v>144.75</c:v>
                </c:pt>
                <c:pt idx="2421">
                  <c:v>144.75</c:v>
                </c:pt>
                <c:pt idx="2422">
                  <c:v>144.75</c:v>
                </c:pt>
                <c:pt idx="2423">
                  <c:v>144.94</c:v>
                </c:pt>
                <c:pt idx="2424">
                  <c:v>144.94</c:v>
                </c:pt>
                <c:pt idx="2425">
                  <c:v>145.12</c:v>
                </c:pt>
                <c:pt idx="2426">
                  <c:v>145.12</c:v>
                </c:pt>
                <c:pt idx="2427">
                  <c:v>145.12</c:v>
                </c:pt>
                <c:pt idx="2428">
                  <c:v>145.12</c:v>
                </c:pt>
                <c:pt idx="2429">
                  <c:v>145.12</c:v>
                </c:pt>
                <c:pt idx="2430">
                  <c:v>145.12</c:v>
                </c:pt>
                <c:pt idx="2431">
                  <c:v>146.21700279235841</c:v>
                </c:pt>
                <c:pt idx="2432">
                  <c:v>146.21700279235841</c:v>
                </c:pt>
                <c:pt idx="2433">
                  <c:v>146.21700279235841</c:v>
                </c:pt>
                <c:pt idx="2434">
                  <c:v>146.21700279235841</c:v>
                </c:pt>
                <c:pt idx="2435">
                  <c:v>146.4</c:v>
                </c:pt>
                <c:pt idx="2436">
                  <c:v>146.4</c:v>
                </c:pt>
                <c:pt idx="2437">
                  <c:v>146.4</c:v>
                </c:pt>
                <c:pt idx="2438">
                  <c:v>146.76599441528322</c:v>
                </c:pt>
                <c:pt idx="2439">
                  <c:v>146.94900558471682</c:v>
                </c:pt>
                <c:pt idx="2440">
                  <c:v>147.315</c:v>
                </c:pt>
                <c:pt idx="2441">
                  <c:v>147.315</c:v>
                </c:pt>
                <c:pt idx="2442">
                  <c:v>147.315</c:v>
                </c:pt>
                <c:pt idx="2443">
                  <c:v>147.315</c:v>
                </c:pt>
                <c:pt idx="2444">
                  <c:v>147.315</c:v>
                </c:pt>
                <c:pt idx="2445">
                  <c:v>147.315</c:v>
                </c:pt>
                <c:pt idx="2446">
                  <c:v>147.315</c:v>
                </c:pt>
                <c:pt idx="2447">
                  <c:v>147.315</c:v>
                </c:pt>
                <c:pt idx="2448">
                  <c:v>147.315</c:v>
                </c:pt>
                <c:pt idx="2449">
                  <c:v>147.315</c:v>
                </c:pt>
                <c:pt idx="2450">
                  <c:v>147.315</c:v>
                </c:pt>
                <c:pt idx="2451">
                  <c:v>147.315</c:v>
                </c:pt>
                <c:pt idx="2452">
                  <c:v>147.315</c:v>
                </c:pt>
                <c:pt idx="2453">
                  <c:v>147.315</c:v>
                </c:pt>
                <c:pt idx="2454">
                  <c:v>147.49799720764162</c:v>
                </c:pt>
                <c:pt idx="2455">
                  <c:v>147.86000000000001</c:v>
                </c:pt>
                <c:pt idx="2456">
                  <c:v>147.86000000000001</c:v>
                </c:pt>
                <c:pt idx="2457">
                  <c:v>147.86000000000001</c:v>
                </c:pt>
                <c:pt idx="2458">
                  <c:v>147.86400558471681</c:v>
                </c:pt>
                <c:pt idx="2459">
                  <c:v>147.86400558471681</c:v>
                </c:pt>
                <c:pt idx="2460">
                  <c:v>147.86400558471681</c:v>
                </c:pt>
                <c:pt idx="2461">
                  <c:v>147.86400558471681</c:v>
                </c:pt>
                <c:pt idx="2462">
                  <c:v>147.86400558471681</c:v>
                </c:pt>
                <c:pt idx="2463">
                  <c:v>148.22999999999999</c:v>
                </c:pt>
                <c:pt idx="2464">
                  <c:v>148.23000000000002</c:v>
                </c:pt>
                <c:pt idx="2465">
                  <c:v>148.23000000000002</c:v>
                </c:pt>
                <c:pt idx="2466">
                  <c:v>148.23000000000002</c:v>
                </c:pt>
                <c:pt idx="2467">
                  <c:v>148.23000000000002</c:v>
                </c:pt>
                <c:pt idx="2468">
                  <c:v>148.23000000000002</c:v>
                </c:pt>
                <c:pt idx="2469">
                  <c:v>148.23000000000002</c:v>
                </c:pt>
                <c:pt idx="2470">
                  <c:v>148.23000000000002</c:v>
                </c:pt>
                <c:pt idx="2471">
                  <c:v>148.23000000000002</c:v>
                </c:pt>
                <c:pt idx="2472">
                  <c:v>149.14500000000001</c:v>
                </c:pt>
                <c:pt idx="2473">
                  <c:v>149.14500000000001</c:v>
                </c:pt>
                <c:pt idx="2474">
                  <c:v>149.14500000000001</c:v>
                </c:pt>
                <c:pt idx="2475">
                  <c:v>149.14500000000001</c:v>
                </c:pt>
                <c:pt idx="2476">
                  <c:v>149.14500000000001</c:v>
                </c:pt>
                <c:pt idx="2477">
                  <c:v>149.14500000000001</c:v>
                </c:pt>
                <c:pt idx="2478">
                  <c:v>149.14500000000001</c:v>
                </c:pt>
                <c:pt idx="2479">
                  <c:v>149.14500000000001</c:v>
                </c:pt>
                <c:pt idx="2480">
                  <c:v>149.14500000000001</c:v>
                </c:pt>
                <c:pt idx="2481">
                  <c:v>149.14500000000001</c:v>
                </c:pt>
                <c:pt idx="2482">
                  <c:v>149.3279972076416</c:v>
                </c:pt>
                <c:pt idx="2483">
                  <c:v>149.3279972076416</c:v>
                </c:pt>
                <c:pt idx="2484">
                  <c:v>149.3279972076416</c:v>
                </c:pt>
                <c:pt idx="2485">
                  <c:v>149.3279972076416</c:v>
                </c:pt>
                <c:pt idx="2486">
                  <c:v>149.3279972076416</c:v>
                </c:pt>
                <c:pt idx="2487">
                  <c:v>149.3279972076416</c:v>
                </c:pt>
                <c:pt idx="2488">
                  <c:v>149.3279972076416</c:v>
                </c:pt>
                <c:pt idx="2489">
                  <c:v>149.33000000000001</c:v>
                </c:pt>
                <c:pt idx="2490">
                  <c:v>149.33000000000001</c:v>
                </c:pt>
                <c:pt idx="2491">
                  <c:v>149.51099441528322</c:v>
                </c:pt>
                <c:pt idx="2492">
                  <c:v>149.51099441528322</c:v>
                </c:pt>
                <c:pt idx="2493">
                  <c:v>149.51099441528322</c:v>
                </c:pt>
                <c:pt idx="2494">
                  <c:v>149.51099441528322</c:v>
                </c:pt>
                <c:pt idx="2495">
                  <c:v>149.69</c:v>
                </c:pt>
                <c:pt idx="2496">
                  <c:v>149.69400558471679</c:v>
                </c:pt>
                <c:pt idx="2497">
                  <c:v>149.87700279235841</c:v>
                </c:pt>
                <c:pt idx="2498">
                  <c:v>149.88</c:v>
                </c:pt>
                <c:pt idx="2499">
                  <c:v>150.06</c:v>
                </c:pt>
                <c:pt idx="2500">
                  <c:v>150.06</c:v>
                </c:pt>
                <c:pt idx="2501">
                  <c:v>150.06</c:v>
                </c:pt>
                <c:pt idx="2502">
                  <c:v>150.06</c:v>
                </c:pt>
                <c:pt idx="2503">
                  <c:v>150.06</c:v>
                </c:pt>
                <c:pt idx="2504">
                  <c:v>150.06</c:v>
                </c:pt>
                <c:pt idx="2505">
                  <c:v>150.06</c:v>
                </c:pt>
                <c:pt idx="2506">
                  <c:v>150.06</c:v>
                </c:pt>
                <c:pt idx="2507">
                  <c:v>150.06</c:v>
                </c:pt>
                <c:pt idx="2508">
                  <c:v>150.06</c:v>
                </c:pt>
                <c:pt idx="2509">
                  <c:v>150.06</c:v>
                </c:pt>
                <c:pt idx="2510">
                  <c:v>150.06</c:v>
                </c:pt>
                <c:pt idx="2511">
                  <c:v>150.06</c:v>
                </c:pt>
                <c:pt idx="2512">
                  <c:v>150.06</c:v>
                </c:pt>
                <c:pt idx="2513">
                  <c:v>150.06</c:v>
                </c:pt>
                <c:pt idx="2514">
                  <c:v>150.06</c:v>
                </c:pt>
                <c:pt idx="2515">
                  <c:v>150.06</c:v>
                </c:pt>
                <c:pt idx="2516">
                  <c:v>150.06</c:v>
                </c:pt>
                <c:pt idx="2517">
                  <c:v>150.42599441528321</c:v>
                </c:pt>
                <c:pt idx="2518">
                  <c:v>150.42599441528321</c:v>
                </c:pt>
                <c:pt idx="2519">
                  <c:v>150.42599441528321</c:v>
                </c:pt>
                <c:pt idx="2520">
                  <c:v>150.42599441528321</c:v>
                </c:pt>
                <c:pt idx="2521">
                  <c:v>150.42599441528321</c:v>
                </c:pt>
                <c:pt idx="2522">
                  <c:v>150.42599441528321</c:v>
                </c:pt>
                <c:pt idx="2523">
                  <c:v>150.42599441528321</c:v>
                </c:pt>
                <c:pt idx="2524">
                  <c:v>150.42599441528321</c:v>
                </c:pt>
                <c:pt idx="2525">
                  <c:v>150.42599441528321</c:v>
                </c:pt>
                <c:pt idx="2526">
                  <c:v>150.42599441528321</c:v>
                </c:pt>
                <c:pt idx="2527">
                  <c:v>150.43</c:v>
                </c:pt>
                <c:pt idx="2528">
                  <c:v>150.60900558471681</c:v>
                </c:pt>
                <c:pt idx="2529">
                  <c:v>150.60900558471681</c:v>
                </c:pt>
                <c:pt idx="2530">
                  <c:v>150.60900558471681</c:v>
                </c:pt>
                <c:pt idx="2531">
                  <c:v>150.60900558471681</c:v>
                </c:pt>
                <c:pt idx="2532">
                  <c:v>150.60900558471681</c:v>
                </c:pt>
                <c:pt idx="2533">
                  <c:v>150.60900558471681</c:v>
                </c:pt>
                <c:pt idx="2534">
                  <c:v>150.61000000000001</c:v>
                </c:pt>
                <c:pt idx="2535">
                  <c:v>150.61000000000001</c:v>
                </c:pt>
                <c:pt idx="2536">
                  <c:v>150.7920027923584</c:v>
                </c:pt>
                <c:pt idx="2537">
                  <c:v>150.7920027923584</c:v>
                </c:pt>
                <c:pt idx="2538">
                  <c:v>150.7920027923584</c:v>
                </c:pt>
                <c:pt idx="2539">
                  <c:v>150.7920027923584</c:v>
                </c:pt>
                <c:pt idx="2540">
                  <c:v>150.7920027923584</c:v>
                </c:pt>
                <c:pt idx="2541">
                  <c:v>150.7920027923584</c:v>
                </c:pt>
                <c:pt idx="2542">
                  <c:v>150.7920027923584</c:v>
                </c:pt>
                <c:pt idx="2543">
                  <c:v>150.7920027923584</c:v>
                </c:pt>
                <c:pt idx="2544">
                  <c:v>150.7920027923584</c:v>
                </c:pt>
                <c:pt idx="2545">
                  <c:v>150.7920027923584</c:v>
                </c:pt>
                <c:pt idx="2546">
                  <c:v>150.7920027923584</c:v>
                </c:pt>
                <c:pt idx="2547">
                  <c:v>150.7920027923584</c:v>
                </c:pt>
                <c:pt idx="2548">
                  <c:v>150.7920027923584</c:v>
                </c:pt>
                <c:pt idx="2549">
                  <c:v>150.7920027923584</c:v>
                </c:pt>
                <c:pt idx="2550">
                  <c:v>150.7920027923584</c:v>
                </c:pt>
                <c:pt idx="2551">
                  <c:v>150.7920027923584</c:v>
                </c:pt>
                <c:pt idx="2552">
                  <c:v>150.7920027923584</c:v>
                </c:pt>
                <c:pt idx="2553">
                  <c:v>150.7920027923584</c:v>
                </c:pt>
                <c:pt idx="2554">
                  <c:v>150.7920027923584</c:v>
                </c:pt>
                <c:pt idx="2555">
                  <c:v>150.7920027923584</c:v>
                </c:pt>
                <c:pt idx="2556">
                  <c:v>150.7920027923584</c:v>
                </c:pt>
                <c:pt idx="2557">
                  <c:v>150.7920027923584</c:v>
                </c:pt>
                <c:pt idx="2558">
                  <c:v>150.7920027923584</c:v>
                </c:pt>
                <c:pt idx="2559">
                  <c:v>150.7920027923584</c:v>
                </c:pt>
                <c:pt idx="2560">
                  <c:v>150.7920027923584</c:v>
                </c:pt>
                <c:pt idx="2561">
                  <c:v>150.97499999999999</c:v>
                </c:pt>
                <c:pt idx="2562">
                  <c:v>150.97499999999999</c:v>
                </c:pt>
                <c:pt idx="2563">
                  <c:v>150.97499999999999</c:v>
                </c:pt>
                <c:pt idx="2564">
                  <c:v>150.97499999999999</c:v>
                </c:pt>
                <c:pt idx="2565">
                  <c:v>150.97499999999999</c:v>
                </c:pt>
                <c:pt idx="2566">
                  <c:v>150.97499999999999</c:v>
                </c:pt>
                <c:pt idx="2567">
                  <c:v>150.97499999999999</c:v>
                </c:pt>
                <c:pt idx="2568">
                  <c:v>150.97499999999999</c:v>
                </c:pt>
                <c:pt idx="2569">
                  <c:v>150.97999999999999</c:v>
                </c:pt>
                <c:pt idx="2570" formatCode="General">
                  <c:v>151.30000000000001</c:v>
                </c:pt>
                <c:pt idx="2571" formatCode="General">
                  <c:v>151.30000000000001</c:v>
                </c:pt>
                <c:pt idx="2572" formatCode="General">
                  <c:v>151.30000000000001</c:v>
                </c:pt>
                <c:pt idx="2573" formatCode="General">
                  <c:v>151.30000000000001</c:v>
                </c:pt>
                <c:pt idx="2574" formatCode="General">
                  <c:v>151.30000000000001</c:v>
                </c:pt>
                <c:pt idx="2575" formatCode="General">
                  <c:v>151.30000000000001</c:v>
                </c:pt>
                <c:pt idx="2576" formatCode="General">
                  <c:v>151.30000000000001</c:v>
                </c:pt>
                <c:pt idx="2577" formatCode="General">
                  <c:v>151.30000000000001</c:v>
                </c:pt>
                <c:pt idx="2578" formatCode="General">
                  <c:v>151.30000000000001</c:v>
                </c:pt>
                <c:pt idx="2579" formatCode="General">
                  <c:v>151.30000000000001</c:v>
                </c:pt>
                <c:pt idx="2580">
                  <c:v>151.34</c:v>
                </c:pt>
                <c:pt idx="2581">
                  <c:v>151.34099441528321</c:v>
                </c:pt>
                <c:pt idx="2582">
                  <c:v>151.34099441528321</c:v>
                </c:pt>
                <c:pt idx="2583">
                  <c:v>151.34099441528321</c:v>
                </c:pt>
                <c:pt idx="2584">
                  <c:v>151.34099441528321</c:v>
                </c:pt>
                <c:pt idx="2585">
                  <c:v>151.34099441528321</c:v>
                </c:pt>
                <c:pt idx="2586">
                  <c:v>151.34099441528321</c:v>
                </c:pt>
                <c:pt idx="2587">
                  <c:v>151.34099441528321</c:v>
                </c:pt>
                <c:pt idx="2588">
                  <c:v>151.34099441528321</c:v>
                </c:pt>
                <c:pt idx="2589">
                  <c:v>151.34099441528321</c:v>
                </c:pt>
                <c:pt idx="2590">
                  <c:v>151.7070027923584</c:v>
                </c:pt>
                <c:pt idx="2591">
                  <c:v>151.7070027923584</c:v>
                </c:pt>
                <c:pt idx="2592">
                  <c:v>151.7070027923584</c:v>
                </c:pt>
                <c:pt idx="2593">
                  <c:v>151.7070027923584</c:v>
                </c:pt>
                <c:pt idx="2594">
                  <c:v>151.7070027923584</c:v>
                </c:pt>
                <c:pt idx="2595">
                  <c:v>151.7070027923584</c:v>
                </c:pt>
                <c:pt idx="2596">
                  <c:v>151.7070027923584</c:v>
                </c:pt>
                <c:pt idx="2597">
                  <c:v>151.7070027923584</c:v>
                </c:pt>
                <c:pt idx="2598">
                  <c:v>151.71</c:v>
                </c:pt>
                <c:pt idx="2599">
                  <c:v>151.71</c:v>
                </c:pt>
                <c:pt idx="2600">
                  <c:v>151.88999999999999</c:v>
                </c:pt>
                <c:pt idx="2601">
                  <c:v>151.88999999999999</c:v>
                </c:pt>
                <c:pt idx="2602">
                  <c:v>151.88999999999999</c:v>
                </c:pt>
                <c:pt idx="2603">
                  <c:v>151.88999999999999</c:v>
                </c:pt>
                <c:pt idx="2604">
                  <c:v>151.88999999999999</c:v>
                </c:pt>
                <c:pt idx="2605">
                  <c:v>151.88999999999999</c:v>
                </c:pt>
                <c:pt idx="2606">
                  <c:v>151.88999999999999</c:v>
                </c:pt>
                <c:pt idx="2607">
                  <c:v>151.88999999999999</c:v>
                </c:pt>
                <c:pt idx="2608">
                  <c:v>151.88999999999999</c:v>
                </c:pt>
                <c:pt idx="2609">
                  <c:v>151.88999999999999</c:v>
                </c:pt>
                <c:pt idx="2610">
                  <c:v>151.88999999999999</c:v>
                </c:pt>
                <c:pt idx="2611">
                  <c:v>151.88999999999999</c:v>
                </c:pt>
                <c:pt idx="2612">
                  <c:v>151.88999999999999</c:v>
                </c:pt>
                <c:pt idx="2613">
                  <c:v>151.88999999999999</c:v>
                </c:pt>
                <c:pt idx="2614">
                  <c:v>151.89000000000001</c:v>
                </c:pt>
                <c:pt idx="2615">
                  <c:v>151.89000000000001</c:v>
                </c:pt>
                <c:pt idx="2616">
                  <c:v>151.89000000000001</c:v>
                </c:pt>
                <c:pt idx="2617">
                  <c:v>151.89000000000001</c:v>
                </c:pt>
                <c:pt idx="2618">
                  <c:v>151.89000000000001</c:v>
                </c:pt>
                <c:pt idx="2619">
                  <c:v>151.89000000000001</c:v>
                </c:pt>
                <c:pt idx="2620">
                  <c:v>151.89000000000001</c:v>
                </c:pt>
                <c:pt idx="2621">
                  <c:v>151.89000000000001</c:v>
                </c:pt>
                <c:pt idx="2622">
                  <c:v>151.89000000000001</c:v>
                </c:pt>
                <c:pt idx="2623">
                  <c:v>151.89000000000001</c:v>
                </c:pt>
                <c:pt idx="2624">
                  <c:v>151.89000000000001</c:v>
                </c:pt>
                <c:pt idx="2625">
                  <c:v>151.89000000000001</c:v>
                </c:pt>
                <c:pt idx="2626">
                  <c:v>151.89000000000001</c:v>
                </c:pt>
                <c:pt idx="2627">
                  <c:v>151.89000000000001</c:v>
                </c:pt>
                <c:pt idx="2628">
                  <c:v>151.89000000000001</c:v>
                </c:pt>
                <c:pt idx="2629">
                  <c:v>151.89000000000001</c:v>
                </c:pt>
                <c:pt idx="2630">
                  <c:v>151.89000000000001</c:v>
                </c:pt>
                <c:pt idx="2631">
                  <c:v>151.89000000000001</c:v>
                </c:pt>
                <c:pt idx="2632">
                  <c:v>151.89000000000001</c:v>
                </c:pt>
                <c:pt idx="2633">
                  <c:v>151.89000000000001</c:v>
                </c:pt>
                <c:pt idx="2634">
                  <c:v>151.89000000000001</c:v>
                </c:pt>
                <c:pt idx="2635">
                  <c:v>151.89000000000001</c:v>
                </c:pt>
                <c:pt idx="2636">
                  <c:v>151.89000000000001</c:v>
                </c:pt>
                <c:pt idx="2637">
                  <c:v>151.89000000000001</c:v>
                </c:pt>
                <c:pt idx="2638">
                  <c:v>151.89000000000001</c:v>
                </c:pt>
                <c:pt idx="2639">
                  <c:v>151.89000000000001</c:v>
                </c:pt>
                <c:pt idx="2640">
                  <c:v>151.89000000000001</c:v>
                </c:pt>
                <c:pt idx="2641">
                  <c:v>151.89000000000001</c:v>
                </c:pt>
                <c:pt idx="2642">
                  <c:v>151.89000000000001</c:v>
                </c:pt>
                <c:pt idx="2643">
                  <c:v>151.89000000000001</c:v>
                </c:pt>
                <c:pt idx="2644">
                  <c:v>151.89000000000001</c:v>
                </c:pt>
                <c:pt idx="2645">
                  <c:v>151.89000000000001</c:v>
                </c:pt>
                <c:pt idx="2646">
                  <c:v>151.89000000000001</c:v>
                </c:pt>
                <c:pt idx="2647">
                  <c:v>151.89000000000001</c:v>
                </c:pt>
                <c:pt idx="2648">
                  <c:v>151.89000000000001</c:v>
                </c:pt>
                <c:pt idx="2649">
                  <c:v>151.89000000000001</c:v>
                </c:pt>
                <c:pt idx="2650">
                  <c:v>151.89000000000001</c:v>
                </c:pt>
                <c:pt idx="2651">
                  <c:v>151.89000000000001</c:v>
                </c:pt>
                <c:pt idx="2652">
                  <c:v>151.89000000000001</c:v>
                </c:pt>
                <c:pt idx="2653">
                  <c:v>151.89000000000001</c:v>
                </c:pt>
                <c:pt idx="2654">
                  <c:v>151.89000000000001</c:v>
                </c:pt>
                <c:pt idx="2655">
                  <c:v>151.89000000000001</c:v>
                </c:pt>
                <c:pt idx="2656">
                  <c:v>151.89000000000001</c:v>
                </c:pt>
                <c:pt idx="2657">
                  <c:v>151.89000000000001</c:v>
                </c:pt>
                <c:pt idx="2658">
                  <c:v>151.89000000000001</c:v>
                </c:pt>
                <c:pt idx="2659">
                  <c:v>151.89000000000001</c:v>
                </c:pt>
                <c:pt idx="2660">
                  <c:v>151.89000000000001</c:v>
                </c:pt>
                <c:pt idx="2661">
                  <c:v>152.07299720764161</c:v>
                </c:pt>
                <c:pt idx="2662">
                  <c:v>152.07299720764161</c:v>
                </c:pt>
                <c:pt idx="2663">
                  <c:v>152.07299720764161</c:v>
                </c:pt>
                <c:pt idx="2664">
                  <c:v>152.07299720764161</c:v>
                </c:pt>
                <c:pt idx="2665">
                  <c:v>152.07299720764161</c:v>
                </c:pt>
                <c:pt idx="2666">
                  <c:v>152.07299720764161</c:v>
                </c:pt>
                <c:pt idx="2667">
                  <c:v>152.2559944152832</c:v>
                </c:pt>
                <c:pt idx="2668">
                  <c:v>152.4390055847168</c:v>
                </c:pt>
                <c:pt idx="2669">
                  <c:v>152.4390055847168</c:v>
                </c:pt>
                <c:pt idx="2670">
                  <c:v>152.4390055847168</c:v>
                </c:pt>
                <c:pt idx="2671">
                  <c:v>152.44</c:v>
                </c:pt>
                <c:pt idx="2672">
                  <c:v>152.44</c:v>
                </c:pt>
                <c:pt idx="2673">
                  <c:v>152.44</c:v>
                </c:pt>
                <c:pt idx="2674">
                  <c:v>152.80500000000001</c:v>
                </c:pt>
                <c:pt idx="2675">
                  <c:v>152.99</c:v>
                </c:pt>
                <c:pt idx="2676">
                  <c:v>152.99</c:v>
                </c:pt>
                <c:pt idx="2677">
                  <c:v>152.99</c:v>
                </c:pt>
                <c:pt idx="2678">
                  <c:v>152.99</c:v>
                </c:pt>
                <c:pt idx="2679">
                  <c:v>153.17099441528322</c:v>
                </c:pt>
                <c:pt idx="2680">
                  <c:v>153.17099441528322</c:v>
                </c:pt>
                <c:pt idx="2681">
                  <c:v>153.35400558471682</c:v>
                </c:pt>
                <c:pt idx="2682">
                  <c:v>153.53700279235841</c:v>
                </c:pt>
                <c:pt idx="2683">
                  <c:v>153.53700279235841</c:v>
                </c:pt>
                <c:pt idx="2684">
                  <c:v>153.53700279235841</c:v>
                </c:pt>
                <c:pt idx="2685">
                  <c:v>153.53700279235841</c:v>
                </c:pt>
                <c:pt idx="2686">
                  <c:v>153.53700279235841</c:v>
                </c:pt>
                <c:pt idx="2687">
                  <c:v>153.53700279235841</c:v>
                </c:pt>
                <c:pt idx="2688">
                  <c:v>153.72</c:v>
                </c:pt>
                <c:pt idx="2689">
                  <c:v>153.72</c:v>
                </c:pt>
                <c:pt idx="2690">
                  <c:v>153.72</c:v>
                </c:pt>
                <c:pt idx="2691">
                  <c:v>153.72</c:v>
                </c:pt>
                <c:pt idx="2692">
                  <c:v>153.90299720764162</c:v>
                </c:pt>
                <c:pt idx="2693">
                  <c:v>154.08599441528321</c:v>
                </c:pt>
                <c:pt idx="2694">
                  <c:v>154.26900558471681</c:v>
                </c:pt>
                <c:pt idx="2695">
                  <c:v>154.26900558471681</c:v>
                </c:pt>
                <c:pt idx="2696">
                  <c:v>154.26900558471681</c:v>
                </c:pt>
                <c:pt idx="2697">
                  <c:v>154.26900558471681</c:v>
                </c:pt>
                <c:pt idx="2698">
                  <c:v>154.4520027923584</c:v>
                </c:pt>
                <c:pt idx="2699">
                  <c:v>154.4520027923584</c:v>
                </c:pt>
                <c:pt idx="2700">
                  <c:v>154.81799720764161</c:v>
                </c:pt>
                <c:pt idx="2701">
                  <c:v>154.81799720764161</c:v>
                </c:pt>
                <c:pt idx="2702">
                  <c:v>154.81799720764161</c:v>
                </c:pt>
                <c:pt idx="2703">
                  <c:v>154.81799720764161</c:v>
                </c:pt>
                <c:pt idx="2704">
                  <c:v>155.0009944152832</c:v>
                </c:pt>
                <c:pt idx="2705">
                  <c:v>155.1840055847168</c:v>
                </c:pt>
                <c:pt idx="2706">
                  <c:v>155.1840055847168</c:v>
                </c:pt>
                <c:pt idx="2707">
                  <c:v>155.1840055847168</c:v>
                </c:pt>
                <c:pt idx="2708">
                  <c:v>155.1840055847168</c:v>
                </c:pt>
                <c:pt idx="2709">
                  <c:v>155.1840055847168</c:v>
                </c:pt>
                <c:pt idx="2710">
                  <c:v>155.1840055847168</c:v>
                </c:pt>
                <c:pt idx="2711">
                  <c:v>155.36700279235839</c:v>
                </c:pt>
                <c:pt idx="2712">
                  <c:v>155.37</c:v>
                </c:pt>
                <c:pt idx="2713">
                  <c:v>155.37</c:v>
                </c:pt>
                <c:pt idx="2714">
                  <c:v>155.55000000000001</c:v>
                </c:pt>
                <c:pt idx="2715">
                  <c:v>155.55000000000001</c:v>
                </c:pt>
                <c:pt idx="2716">
                  <c:v>155.55000000000001</c:v>
                </c:pt>
                <c:pt idx="2717">
                  <c:v>155.7329972076416</c:v>
                </c:pt>
                <c:pt idx="2718">
                  <c:v>155.7329972076416</c:v>
                </c:pt>
                <c:pt idx="2719">
                  <c:v>155.7329972076416</c:v>
                </c:pt>
                <c:pt idx="2720">
                  <c:v>155.7329972076416</c:v>
                </c:pt>
                <c:pt idx="2721">
                  <c:v>155.91599441528322</c:v>
                </c:pt>
                <c:pt idx="2722">
                  <c:v>155.91599441528322</c:v>
                </c:pt>
                <c:pt idx="2723">
                  <c:v>155.91599441528322</c:v>
                </c:pt>
                <c:pt idx="2724">
                  <c:v>155.91599441528322</c:v>
                </c:pt>
                <c:pt idx="2725">
                  <c:v>155.91599441528322</c:v>
                </c:pt>
                <c:pt idx="2726">
                  <c:v>155.91999999999999</c:v>
                </c:pt>
                <c:pt idx="2727">
                  <c:v>156.28200279235841</c:v>
                </c:pt>
                <c:pt idx="2728">
                  <c:v>156.28200279235841</c:v>
                </c:pt>
                <c:pt idx="2729">
                  <c:v>156.28200279235841</c:v>
                </c:pt>
                <c:pt idx="2730">
                  <c:v>156.28200279235841</c:v>
                </c:pt>
                <c:pt idx="2731">
                  <c:v>156.28200279235841</c:v>
                </c:pt>
                <c:pt idx="2732">
                  <c:v>156.28200279235841</c:v>
                </c:pt>
                <c:pt idx="2733">
                  <c:v>156.28200279235841</c:v>
                </c:pt>
                <c:pt idx="2734">
                  <c:v>156.465</c:v>
                </c:pt>
                <c:pt idx="2735">
                  <c:v>156.465</c:v>
                </c:pt>
                <c:pt idx="2736">
                  <c:v>156.465</c:v>
                </c:pt>
                <c:pt idx="2737">
                  <c:v>156.465</c:v>
                </c:pt>
                <c:pt idx="2738">
                  <c:v>156.465</c:v>
                </c:pt>
                <c:pt idx="2739">
                  <c:v>156.465</c:v>
                </c:pt>
                <c:pt idx="2740">
                  <c:v>156.465</c:v>
                </c:pt>
                <c:pt idx="2741">
                  <c:v>156.465</c:v>
                </c:pt>
                <c:pt idx="2742">
                  <c:v>156.465</c:v>
                </c:pt>
                <c:pt idx="2743">
                  <c:v>156.465</c:v>
                </c:pt>
                <c:pt idx="2744">
                  <c:v>156.64799720764159</c:v>
                </c:pt>
                <c:pt idx="2745">
                  <c:v>156.64799720764159</c:v>
                </c:pt>
                <c:pt idx="2746">
                  <c:v>156.64799720764159</c:v>
                </c:pt>
                <c:pt idx="2747">
                  <c:v>156.64799720764159</c:v>
                </c:pt>
                <c:pt idx="2748">
                  <c:v>156.64799720764159</c:v>
                </c:pt>
                <c:pt idx="2749">
                  <c:v>156.65</c:v>
                </c:pt>
                <c:pt idx="2750">
                  <c:v>156.65</c:v>
                </c:pt>
                <c:pt idx="2751">
                  <c:v>156.83000000000001</c:v>
                </c:pt>
                <c:pt idx="2752">
                  <c:v>156.83000000000001</c:v>
                </c:pt>
                <c:pt idx="2753">
                  <c:v>156.83000000000001</c:v>
                </c:pt>
                <c:pt idx="2754">
                  <c:v>156.83000000000001</c:v>
                </c:pt>
                <c:pt idx="2755">
                  <c:v>157.01400558471681</c:v>
                </c:pt>
                <c:pt idx="2756">
                  <c:v>157.01400558471681</c:v>
                </c:pt>
                <c:pt idx="2757">
                  <c:v>157.01400558471681</c:v>
                </c:pt>
                <c:pt idx="2758">
                  <c:v>157.01400558471681</c:v>
                </c:pt>
                <c:pt idx="2759">
                  <c:v>157.1970027923584</c:v>
                </c:pt>
                <c:pt idx="2760">
                  <c:v>157.1970027923584</c:v>
                </c:pt>
                <c:pt idx="2761">
                  <c:v>157.1970027923584</c:v>
                </c:pt>
                <c:pt idx="2762">
                  <c:v>157.1970027923584</c:v>
                </c:pt>
                <c:pt idx="2763">
                  <c:v>157.1970027923584</c:v>
                </c:pt>
                <c:pt idx="2764">
                  <c:v>157.1970027923584</c:v>
                </c:pt>
                <c:pt idx="2765">
                  <c:v>157.1970027923584</c:v>
                </c:pt>
                <c:pt idx="2766">
                  <c:v>157.1970027923584</c:v>
                </c:pt>
                <c:pt idx="2767">
                  <c:v>157.38</c:v>
                </c:pt>
                <c:pt idx="2768">
                  <c:v>157.38</c:v>
                </c:pt>
                <c:pt idx="2769">
                  <c:v>157.38</c:v>
                </c:pt>
                <c:pt idx="2770">
                  <c:v>157.38</c:v>
                </c:pt>
                <c:pt idx="2771">
                  <c:v>157.38</c:v>
                </c:pt>
                <c:pt idx="2772">
                  <c:v>157.38</c:v>
                </c:pt>
                <c:pt idx="2773">
                  <c:v>157.56299720764162</c:v>
                </c:pt>
                <c:pt idx="2774">
                  <c:v>157.56299720764162</c:v>
                </c:pt>
                <c:pt idx="2775">
                  <c:v>157.56299720764162</c:v>
                </c:pt>
                <c:pt idx="2776">
                  <c:v>157.56299720764162</c:v>
                </c:pt>
                <c:pt idx="2777">
                  <c:v>157.74599441528321</c:v>
                </c:pt>
                <c:pt idx="2778">
                  <c:v>157.74599441528321</c:v>
                </c:pt>
                <c:pt idx="2779">
                  <c:v>157.74599441528321</c:v>
                </c:pt>
                <c:pt idx="2780">
                  <c:v>157.74599441528321</c:v>
                </c:pt>
                <c:pt idx="2781">
                  <c:v>157.74599441528321</c:v>
                </c:pt>
                <c:pt idx="2782">
                  <c:v>157.74599441528321</c:v>
                </c:pt>
                <c:pt idx="2783">
                  <c:v>157.9290055847168</c:v>
                </c:pt>
                <c:pt idx="2784">
                  <c:v>157.9290055847168</c:v>
                </c:pt>
                <c:pt idx="2785">
                  <c:v>157.93</c:v>
                </c:pt>
                <c:pt idx="2786">
                  <c:v>157.93</c:v>
                </c:pt>
                <c:pt idx="2787">
                  <c:v>157.93</c:v>
                </c:pt>
                <c:pt idx="2788">
                  <c:v>157.93</c:v>
                </c:pt>
                <c:pt idx="2789">
                  <c:v>158.29500000000002</c:v>
                </c:pt>
                <c:pt idx="2790">
                  <c:v>158.29500000000002</c:v>
                </c:pt>
                <c:pt idx="2791">
                  <c:v>158.29500000000002</c:v>
                </c:pt>
                <c:pt idx="2792">
                  <c:v>158.29500000000002</c:v>
                </c:pt>
                <c:pt idx="2793">
                  <c:v>158.30000000000001</c:v>
                </c:pt>
                <c:pt idx="2794">
                  <c:v>158.30000000000001</c:v>
                </c:pt>
                <c:pt idx="2795">
                  <c:v>158.30000000000001</c:v>
                </c:pt>
                <c:pt idx="2796">
                  <c:v>158.30000000000001</c:v>
                </c:pt>
                <c:pt idx="2797">
                  <c:v>158.30000000000001</c:v>
                </c:pt>
                <c:pt idx="2798">
                  <c:v>158.30000000000001</c:v>
                </c:pt>
                <c:pt idx="2799">
                  <c:v>158.30000000000001</c:v>
                </c:pt>
                <c:pt idx="2800">
                  <c:v>158.47799720764161</c:v>
                </c:pt>
                <c:pt idx="2801">
                  <c:v>158.47799720764161</c:v>
                </c:pt>
                <c:pt idx="2802">
                  <c:v>158.47799720764161</c:v>
                </c:pt>
                <c:pt idx="2803">
                  <c:v>158.47999999999999</c:v>
                </c:pt>
                <c:pt idx="2804">
                  <c:v>158.47999999999999</c:v>
                </c:pt>
                <c:pt idx="2805">
                  <c:v>158.47999999999999</c:v>
                </c:pt>
                <c:pt idx="2806">
                  <c:v>158.47999999999999</c:v>
                </c:pt>
                <c:pt idx="2807">
                  <c:v>158.66</c:v>
                </c:pt>
                <c:pt idx="2808">
                  <c:v>158.66</c:v>
                </c:pt>
                <c:pt idx="2809">
                  <c:v>158.66</c:v>
                </c:pt>
                <c:pt idx="2810">
                  <c:v>158.66</c:v>
                </c:pt>
                <c:pt idx="2811">
                  <c:v>158.66</c:v>
                </c:pt>
                <c:pt idx="2812">
                  <c:v>158.6609944152832</c:v>
                </c:pt>
                <c:pt idx="2813">
                  <c:v>158.6609944152832</c:v>
                </c:pt>
                <c:pt idx="2814">
                  <c:v>158.6609944152832</c:v>
                </c:pt>
                <c:pt idx="2815">
                  <c:v>158.8440055847168</c:v>
                </c:pt>
                <c:pt idx="2816">
                  <c:v>158.8440055847168</c:v>
                </c:pt>
                <c:pt idx="2817">
                  <c:v>158.8440055847168</c:v>
                </c:pt>
                <c:pt idx="2818">
                  <c:v>159.02700279235842</c:v>
                </c:pt>
                <c:pt idx="2819">
                  <c:v>159.02700279235842</c:v>
                </c:pt>
                <c:pt idx="2820">
                  <c:v>159.03</c:v>
                </c:pt>
                <c:pt idx="2821">
                  <c:v>159.03</c:v>
                </c:pt>
                <c:pt idx="2822">
                  <c:v>159.03</c:v>
                </c:pt>
                <c:pt idx="2823">
                  <c:v>159.03</c:v>
                </c:pt>
                <c:pt idx="2824">
                  <c:v>159.21</c:v>
                </c:pt>
                <c:pt idx="2825">
                  <c:v>159.21</c:v>
                </c:pt>
                <c:pt idx="2826">
                  <c:v>159.21</c:v>
                </c:pt>
                <c:pt idx="2827">
                  <c:v>159.21</c:v>
                </c:pt>
                <c:pt idx="2828">
                  <c:v>159.21</c:v>
                </c:pt>
                <c:pt idx="2829">
                  <c:v>159.21</c:v>
                </c:pt>
                <c:pt idx="2830">
                  <c:v>159.21</c:v>
                </c:pt>
                <c:pt idx="2831">
                  <c:v>159.21</c:v>
                </c:pt>
                <c:pt idx="2832">
                  <c:v>159.21</c:v>
                </c:pt>
                <c:pt idx="2833">
                  <c:v>159.21</c:v>
                </c:pt>
                <c:pt idx="2834">
                  <c:v>159.21</c:v>
                </c:pt>
                <c:pt idx="2835">
                  <c:v>159.21</c:v>
                </c:pt>
                <c:pt idx="2836">
                  <c:v>159.21</c:v>
                </c:pt>
                <c:pt idx="2837">
                  <c:v>159.21</c:v>
                </c:pt>
                <c:pt idx="2838">
                  <c:v>159.21</c:v>
                </c:pt>
                <c:pt idx="2839">
                  <c:v>159.21</c:v>
                </c:pt>
                <c:pt idx="2840">
                  <c:v>159.21</c:v>
                </c:pt>
                <c:pt idx="2841">
                  <c:v>159.21</c:v>
                </c:pt>
                <c:pt idx="2842">
                  <c:v>159.21</c:v>
                </c:pt>
                <c:pt idx="2843">
                  <c:v>159.38999999999999</c:v>
                </c:pt>
                <c:pt idx="2844">
                  <c:v>159.38999999999999</c:v>
                </c:pt>
                <c:pt idx="2845">
                  <c:v>159.38999999999999</c:v>
                </c:pt>
                <c:pt idx="2846">
                  <c:v>159.38999999999999</c:v>
                </c:pt>
                <c:pt idx="2847">
                  <c:v>159.3929972076416</c:v>
                </c:pt>
                <c:pt idx="2848">
                  <c:v>159.57599441528322</c:v>
                </c:pt>
                <c:pt idx="2849">
                  <c:v>159.57599441528322</c:v>
                </c:pt>
                <c:pt idx="2850">
                  <c:v>159.58000000000001</c:v>
                </c:pt>
                <c:pt idx="2851">
                  <c:v>159.58000000000001</c:v>
                </c:pt>
                <c:pt idx="2852">
                  <c:v>159.75900558471679</c:v>
                </c:pt>
                <c:pt idx="2853">
                  <c:v>159.75900558471679</c:v>
                </c:pt>
                <c:pt idx="2854">
                  <c:v>159.75900558471679</c:v>
                </c:pt>
                <c:pt idx="2855">
                  <c:v>159.75900558471679</c:v>
                </c:pt>
                <c:pt idx="2856">
                  <c:v>159.75900558471679</c:v>
                </c:pt>
                <c:pt idx="2857">
                  <c:v>159.75900558471679</c:v>
                </c:pt>
                <c:pt idx="2858">
                  <c:v>159.75900558471679</c:v>
                </c:pt>
                <c:pt idx="2859">
                  <c:v>159.75900558471679</c:v>
                </c:pt>
                <c:pt idx="2860">
                  <c:v>159.75900558471679</c:v>
                </c:pt>
                <c:pt idx="2861">
                  <c:v>159.75900558471679</c:v>
                </c:pt>
                <c:pt idx="2862">
                  <c:v>159.75900558471679</c:v>
                </c:pt>
                <c:pt idx="2863">
                  <c:v>159.75900558471679</c:v>
                </c:pt>
                <c:pt idx="2864">
                  <c:v>159.75900558471679</c:v>
                </c:pt>
                <c:pt idx="2865">
                  <c:v>159.76</c:v>
                </c:pt>
                <c:pt idx="2866">
                  <c:v>159.76</c:v>
                </c:pt>
                <c:pt idx="2867">
                  <c:v>159.76</c:v>
                </c:pt>
                <c:pt idx="2868">
                  <c:v>159.76</c:v>
                </c:pt>
                <c:pt idx="2869">
                  <c:v>159.76</c:v>
                </c:pt>
                <c:pt idx="2870">
                  <c:v>159.76</c:v>
                </c:pt>
                <c:pt idx="2871">
                  <c:v>159.76</c:v>
                </c:pt>
                <c:pt idx="2872">
                  <c:v>159.76</c:v>
                </c:pt>
                <c:pt idx="2873">
                  <c:v>159.76</c:v>
                </c:pt>
                <c:pt idx="2874">
                  <c:v>159.76</c:v>
                </c:pt>
                <c:pt idx="2875">
                  <c:v>159.94</c:v>
                </c:pt>
                <c:pt idx="2876">
                  <c:v>159.94</c:v>
                </c:pt>
                <c:pt idx="2877">
                  <c:v>159.94</c:v>
                </c:pt>
                <c:pt idx="2878">
                  <c:v>159.94</c:v>
                </c:pt>
                <c:pt idx="2879">
                  <c:v>159.94</c:v>
                </c:pt>
                <c:pt idx="2880">
                  <c:v>159.94</c:v>
                </c:pt>
                <c:pt idx="2881">
                  <c:v>159.94</c:v>
                </c:pt>
                <c:pt idx="2882">
                  <c:v>159.94</c:v>
                </c:pt>
                <c:pt idx="2883">
                  <c:v>159.94</c:v>
                </c:pt>
                <c:pt idx="2884">
                  <c:v>159.94</c:v>
                </c:pt>
                <c:pt idx="2885">
                  <c:v>159.94</c:v>
                </c:pt>
                <c:pt idx="2886">
                  <c:v>159.94</c:v>
                </c:pt>
                <c:pt idx="2887">
                  <c:v>159.94</c:v>
                </c:pt>
                <c:pt idx="2888">
                  <c:v>159.94</c:v>
                </c:pt>
                <c:pt idx="2889">
                  <c:v>159.94200279235841</c:v>
                </c:pt>
                <c:pt idx="2890">
                  <c:v>159.94200279235841</c:v>
                </c:pt>
                <c:pt idx="2891">
                  <c:v>159.94200279235841</c:v>
                </c:pt>
                <c:pt idx="2892">
                  <c:v>159.94200279235841</c:v>
                </c:pt>
                <c:pt idx="2893">
                  <c:v>159.94200279235841</c:v>
                </c:pt>
                <c:pt idx="2894">
                  <c:v>159.94200279235841</c:v>
                </c:pt>
                <c:pt idx="2895">
                  <c:v>159.94200279235841</c:v>
                </c:pt>
                <c:pt idx="2896">
                  <c:v>159.94200279235841</c:v>
                </c:pt>
                <c:pt idx="2897">
                  <c:v>160.125</c:v>
                </c:pt>
                <c:pt idx="2898">
                  <c:v>160.125</c:v>
                </c:pt>
                <c:pt idx="2899">
                  <c:v>160.125</c:v>
                </c:pt>
                <c:pt idx="2900">
                  <c:v>160.125</c:v>
                </c:pt>
                <c:pt idx="2901">
                  <c:v>160.125</c:v>
                </c:pt>
                <c:pt idx="2902">
                  <c:v>160.125</c:v>
                </c:pt>
                <c:pt idx="2903">
                  <c:v>160.125</c:v>
                </c:pt>
                <c:pt idx="2904">
                  <c:v>160.125</c:v>
                </c:pt>
                <c:pt idx="2905">
                  <c:v>160.125</c:v>
                </c:pt>
                <c:pt idx="2906">
                  <c:v>160.125</c:v>
                </c:pt>
                <c:pt idx="2907">
                  <c:v>160.13</c:v>
                </c:pt>
                <c:pt idx="2908">
                  <c:v>160.13</c:v>
                </c:pt>
                <c:pt idx="2909">
                  <c:v>160.30799720764162</c:v>
                </c:pt>
                <c:pt idx="2910">
                  <c:v>160.30799720764162</c:v>
                </c:pt>
                <c:pt idx="2911">
                  <c:v>160.30799720764162</c:v>
                </c:pt>
                <c:pt idx="2912">
                  <c:v>160.31</c:v>
                </c:pt>
                <c:pt idx="2913">
                  <c:v>160.49099441528321</c:v>
                </c:pt>
                <c:pt idx="2914">
                  <c:v>160.67400558471681</c:v>
                </c:pt>
                <c:pt idx="2915">
                  <c:v>160.67400558471681</c:v>
                </c:pt>
                <c:pt idx="2916">
                  <c:v>160.67400558471681</c:v>
                </c:pt>
                <c:pt idx="2917">
                  <c:v>160.67400558471681</c:v>
                </c:pt>
                <c:pt idx="2918">
                  <c:v>160.67400558471681</c:v>
                </c:pt>
                <c:pt idx="2919">
                  <c:v>160.67400558471681</c:v>
                </c:pt>
                <c:pt idx="2920">
                  <c:v>160.67400558471681</c:v>
                </c:pt>
                <c:pt idx="2921">
                  <c:v>160.67400558471681</c:v>
                </c:pt>
                <c:pt idx="2922">
                  <c:v>160.67400558471681</c:v>
                </c:pt>
                <c:pt idx="2923">
                  <c:v>160.86000000000001</c:v>
                </c:pt>
                <c:pt idx="2924">
                  <c:v>160.86000000000001</c:v>
                </c:pt>
                <c:pt idx="2925">
                  <c:v>160.86000000000001</c:v>
                </c:pt>
                <c:pt idx="2926">
                  <c:v>160.86000000000001</c:v>
                </c:pt>
                <c:pt idx="2927">
                  <c:v>160.86000000000001</c:v>
                </c:pt>
                <c:pt idx="2928">
                  <c:v>160.86000000000001</c:v>
                </c:pt>
                <c:pt idx="2929">
                  <c:v>160.86000000000001</c:v>
                </c:pt>
                <c:pt idx="2930">
                  <c:v>160.86000000000001</c:v>
                </c:pt>
                <c:pt idx="2931">
                  <c:v>160.86000000000001</c:v>
                </c:pt>
                <c:pt idx="2932">
                  <c:v>160.86000000000001</c:v>
                </c:pt>
                <c:pt idx="2933">
                  <c:v>160.86000000000001</c:v>
                </c:pt>
                <c:pt idx="2934">
                  <c:v>161.04</c:v>
                </c:pt>
                <c:pt idx="2935">
                  <c:v>161.04</c:v>
                </c:pt>
                <c:pt idx="2936">
                  <c:v>161.04</c:v>
                </c:pt>
                <c:pt idx="2937">
                  <c:v>161.04</c:v>
                </c:pt>
                <c:pt idx="2938">
                  <c:v>161.04</c:v>
                </c:pt>
                <c:pt idx="2939">
                  <c:v>161.04</c:v>
                </c:pt>
                <c:pt idx="2940">
                  <c:v>161.04</c:v>
                </c:pt>
                <c:pt idx="2941">
                  <c:v>161.04</c:v>
                </c:pt>
                <c:pt idx="2942">
                  <c:v>161.04</c:v>
                </c:pt>
                <c:pt idx="2943">
                  <c:v>161.04</c:v>
                </c:pt>
                <c:pt idx="2944">
                  <c:v>161.04</c:v>
                </c:pt>
                <c:pt idx="2945">
                  <c:v>161.04</c:v>
                </c:pt>
                <c:pt idx="2946">
                  <c:v>161.04000000000002</c:v>
                </c:pt>
                <c:pt idx="2947">
                  <c:v>161.04000000000002</c:v>
                </c:pt>
                <c:pt idx="2948">
                  <c:v>161.04000000000002</c:v>
                </c:pt>
                <c:pt idx="2949">
                  <c:v>161.04000000000002</c:v>
                </c:pt>
                <c:pt idx="2950">
                  <c:v>161.04000000000002</c:v>
                </c:pt>
                <c:pt idx="2951">
                  <c:v>161.04000000000002</c:v>
                </c:pt>
                <c:pt idx="2952">
                  <c:v>161.4059944152832</c:v>
                </c:pt>
                <c:pt idx="2953">
                  <c:v>161.4059944152832</c:v>
                </c:pt>
                <c:pt idx="2954">
                  <c:v>161.5890055847168</c:v>
                </c:pt>
                <c:pt idx="2955">
                  <c:v>161.77200279235839</c:v>
                </c:pt>
                <c:pt idx="2956">
                  <c:v>161.77200279235839</c:v>
                </c:pt>
                <c:pt idx="2957">
                  <c:v>161.77200279235839</c:v>
                </c:pt>
                <c:pt idx="2958">
                  <c:v>161.77200279235839</c:v>
                </c:pt>
                <c:pt idx="2959">
                  <c:v>161.77200279235839</c:v>
                </c:pt>
                <c:pt idx="2960">
                  <c:v>161.95500000000001</c:v>
                </c:pt>
                <c:pt idx="2961">
                  <c:v>161.95500000000001</c:v>
                </c:pt>
                <c:pt idx="2962">
                  <c:v>161.95500000000001</c:v>
                </c:pt>
                <c:pt idx="2963">
                  <c:v>161.95500000000001</c:v>
                </c:pt>
                <c:pt idx="2964">
                  <c:v>161.95500000000001</c:v>
                </c:pt>
                <c:pt idx="2965">
                  <c:v>161.95500000000001</c:v>
                </c:pt>
                <c:pt idx="2966">
                  <c:v>161.95500000000001</c:v>
                </c:pt>
                <c:pt idx="2967">
                  <c:v>161.95500000000001</c:v>
                </c:pt>
                <c:pt idx="2968">
                  <c:v>161.95500000000001</c:v>
                </c:pt>
                <c:pt idx="2969">
                  <c:v>161.95500000000001</c:v>
                </c:pt>
                <c:pt idx="2970">
                  <c:v>161.95500000000001</c:v>
                </c:pt>
                <c:pt idx="2971">
                  <c:v>161.95500000000001</c:v>
                </c:pt>
                <c:pt idx="2972">
                  <c:v>161.95500000000001</c:v>
                </c:pt>
                <c:pt idx="2973">
                  <c:v>161.95500000000001</c:v>
                </c:pt>
                <c:pt idx="2974">
                  <c:v>161.95500000000001</c:v>
                </c:pt>
                <c:pt idx="2975">
                  <c:v>161.95500000000001</c:v>
                </c:pt>
                <c:pt idx="2976">
                  <c:v>161.95500000000001</c:v>
                </c:pt>
                <c:pt idx="2977">
                  <c:v>161.95500000000001</c:v>
                </c:pt>
                <c:pt idx="2978">
                  <c:v>161.95500000000001</c:v>
                </c:pt>
                <c:pt idx="2979">
                  <c:v>161.95500000000001</c:v>
                </c:pt>
                <c:pt idx="2980">
                  <c:v>161.95500000000001</c:v>
                </c:pt>
                <c:pt idx="2981">
                  <c:v>161.95500000000001</c:v>
                </c:pt>
                <c:pt idx="2982">
                  <c:v>161.95500000000001</c:v>
                </c:pt>
                <c:pt idx="2983">
                  <c:v>161.95500000000001</c:v>
                </c:pt>
                <c:pt idx="2984">
                  <c:v>161.95500000000001</c:v>
                </c:pt>
                <c:pt idx="2985">
                  <c:v>161.95500000000001</c:v>
                </c:pt>
                <c:pt idx="2986">
                  <c:v>162.32099441528322</c:v>
                </c:pt>
                <c:pt idx="2987">
                  <c:v>162.32099441528322</c:v>
                </c:pt>
                <c:pt idx="2988">
                  <c:v>162.32099441528322</c:v>
                </c:pt>
                <c:pt idx="2989">
                  <c:v>162.32099441528322</c:v>
                </c:pt>
                <c:pt idx="2990">
                  <c:v>162.32099441528322</c:v>
                </c:pt>
                <c:pt idx="2991">
                  <c:v>162.32099441528322</c:v>
                </c:pt>
                <c:pt idx="2992">
                  <c:v>162.32099441528322</c:v>
                </c:pt>
                <c:pt idx="2993">
                  <c:v>162.32099441528322</c:v>
                </c:pt>
                <c:pt idx="2994">
                  <c:v>162.32099441528322</c:v>
                </c:pt>
                <c:pt idx="2995">
                  <c:v>162.32099441528322</c:v>
                </c:pt>
                <c:pt idx="2996">
                  <c:v>162.32099441528322</c:v>
                </c:pt>
                <c:pt idx="2997">
                  <c:v>162.32099441528322</c:v>
                </c:pt>
                <c:pt idx="2998">
                  <c:v>162.50400558471679</c:v>
                </c:pt>
                <c:pt idx="2999">
                  <c:v>162.68700279235841</c:v>
                </c:pt>
                <c:pt idx="3000">
                  <c:v>162.68700279235841</c:v>
                </c:pt>
                <c:pt idx="3001">
                  <c:v>162.68700279235841</c:v>
                </c:pt>
                <c:pt idx="3002">
                  <c:v>162.68700279235841</c:v>
                </c:pt>
                <c:pt idx="3003">
                  <c:v>162.68700279235841</c:v>
                </c:pt>
                <c:pt idx="3004">
                  <c:v>162.68700279235841</c:v>
                </c:pt>
                <c:pt idx="3005">
                  <c:v>162.68700279235841</c:v>
                </c:pt>
                <c:pt idx="3006">
                  <c:v>162.68700279235841</c:v>
                </c:pt>
                <c:pt idx="3007">
                  <c:v>162.68700279235841</c:v>
                </c:pt>
                <c:pt idx="3008">
                  <c:v>162.68700279235841</c:v>
                </c:pt>
                <c:pt idx="3009">
                  <c:v>162.68700279235841</c:v>
                </c:pt>
                <c:pt idx="3010">
                  <c:v>162.68700279235841</c:v>
                </c:pt>
                <c:pt idx="3011">
                  <c:v>162.68700279235841</c:v>
                </c:pt>
                <c:pt idx="3012">
                  <c:v>162.68700279235841</c:v>
                </c:pt>
                <c:pt idx="3013">
                  <c:v>162.68700279235841</c:v>
                </c:pt>
                <c:pt idx="3014">
                  <c:v>162.68700279235841</c:v>
                </c:pt>
                <c:pt idx="3015">
                  <c:v>162.68700279235841</c:v>
                </c:pt>
                <c:pt idx="3016">
                  <c:v>162.68700279235841</c:v>
                </c:pt>
                <c:pt idx="3017">
                  <c:v>162.68700279235841</c:v>
                </c:pt>
                <c:pt idx="3018">
                  <c:v>162.68700279235841</c:v>
                </c:pt>
                <c:pt idx="3019">
                  <c:v>162.87</c:v>
                </c:pt>
                <c:pt idx="3020">
                  <c:v>162.87</c:v>
                </c:pt>
                <c:pt idx="3021">
                  <c:v>162.87</c:v>
                </c:pt>
                <c:pt idx="3022">
                  <c:v>162.87</c:v>
                </c:pt>
                <c:pt idx="3023">
                  <c:v>163.23599441528322</c:v>
                </c:pt>
                <c:pt idx="3024">
                  <c:v>163.23599441528322</c:v>
                </c:pt>
                <c:pt idx="3025">
                  <c:v>163.23599441528322</c:v>
                </c:pt>
                <c:pt idx="3026">
                  <c:v>163.23599441528322</c:v>
                </c:pt>
                <c:pt idx="3027">
                  <c:v>163.23599441528322</c:v>
                </c:pt>
                <c:pt idx="3028">
                  <c:v>163.23599441528322</c:v>
                </c:pt>
                <c:pt idx="3029">
                  <c:v>163.23599441528322</c:v>
                </c:pt>
                <c:pt idx="3030">
                  <c:v>163.23599441528322</c:v>
                </c:pt>
                <c:pt idx="3031">
                  <c:v>163.23599441528322</c:v>
                </c:pt>
                <c:pt idx="3032">
                  <c:v>163.23599441528322</c:v>
                </c:pt>
                <c:pt idx="3033">
                  <c:v>163.23599441528322</c:v>
                </c:pt>
                <c:pt idx="3034">
                  <c:v>163.23599441528322</c:v>
                </c:pt>
                <c:pt idx="3035">
                  <c:v>163.23599441528322</c:v>
                </c:pt>
                <c:pt idx="3036">
                  <c:v>163.23599441528322</c:v>
                </c:pt>
                <c:pt idx="3037">
                  <c:v>163.23599441528322</c:v>
                </c:pt>
                <c:pt idx="3038">
                  <c:v>163.23599441528322</c:v>
                </c:pt>
                <c:pt idx="3039">
                  <c:v>163.23599441528322</c:v>
                </c:pt>
                <c:pt idx="3040">
                  <c:v>163.23599441528322</c:v>
                </c:pt>
                <c:pt idx="3041">
                  <c:v>163.23599441528322</c:v>
                </c:pt>
                <c:pt idx="3042">
                  <c:v>163.23599441528322</c:v>
                </c:pt>
                <c:pt idx="3043">
                  <c:v>163.23599441528322</c:v>
                </c:pt>
                <c:pt idx="3044">
                  <c:v>163.23599441528322</c:v>
                </c:pt>
                <c:pt idx="3045">
                  <c:v>163.23599441528322</c:v>
                </c:pt>
                <c:pt idx="3046">
                  <c:v>163.41900558471681</c:v>
                </c:pt>
                <c:pt idx="3047">
                  <c:v>163.41900558471681</c:v>
                </c:pt>
                <c:pt idx="3048">
                  <c:v>163.41900558471681</c:v>
                </c:pt>
                <c:pt idx="3049">
                  <c:v>163.41900558471681</c:v>
                </c:pt>
                <c:pt idx="3050">
                  <c:v>163.41900558471681</c:v>
                </c:pt>
                <c:pt idx="3051">
                  <c:v>163.41900558471681</c:v>
                </c:pt>
                <c:pt idx="3052">
                  <c:v>163.41900558471681</c:v>
                </c:pt>
                <c:pt idx="3053">
                  <c:v>163.41900558471681</c:v>
                </c:pt>
                <c:pt idx="3054">
                  <c:v>163.41999999999999</c:v>
                </c:pt>
                <c:pt idx="3055">
                  <c:v>163.41999999999999</c:v>
                </c:pt>
                <c:pt idx="3056">
                  <c:v>163.41999999999999</c:v>
                </c:pt>
                <c:pt idx="3057">
                  <c:v>163.41999999999999</c:v>
                </c:pt>
                <c:pt idx="3058">
                  <c:v>163.41999999999999</c:v>
                </c:pt>
                <c:pt idx="3059">
                  <c:v>163.41999999999999</c:v>
                </c:pt>
                <c:pt idx="3060">
                  <c:v>163.41999999999999</c:v>
                </c:pt>
                <c:pt idx="3061">
                  <c:v>163.41999999999999</c:v>
                </c:pt>
                <c:pt idx="3062">
                  <c:v>163.41999999999999</c:v>
                </c:pt>
                <c:pt idx="3063">
                  <c:v>163.41999999999999</c:v>
                </c:pt>
                <c:pt idx="3064">
                  <c:v>163.785</c:v>
                </c:pt>
                <c:pt idx="3065">
                  <c:v>163.785</c:v>
                </c:pt>
                <c:pt idx="3066">
                  <c:v>163.785</c:v>
                </c:pt>
                <c:pt idx="3067">
                  <c:v>163.785</c:v>
                </c:pt>
                <c:pt idx="3068">
                  <c:v>163.785</c:v>
                </c:pt>
                <c:pt idx="3069">
                  <c:v>163.79</c:v>
                </c:pt>
                <c:pt idx="3070">
                  <c:v>163.79</c:v>
                </c:pt>
                <c:pt idx="3071">
                  <c:v>163.79</c:v>
                </c:pt>
                <c:pt idx="3072">
                  <c:v>163.79</c:v>
                </c:pt>
                <c:pt idx="3073">
                  <c:v>163.79</c:v>
                </c:pt>
                <c:pt idx="3074">
                  <c:v>163.79</c:v>
                </c:pt>
                <c:pt idx="3075">
                  <c:v>163.79</c:v>
                </c:pt>
                <c:pt idx="3076">
                  <c:v>163.79</c:v>
                </c:pt>
                <c:pt idx="3077">
                  <c:v>163.79</c:v>
                </c:pt>
                <c:pt idx="3078">
                  <c:v>163.79</c:v>
                </c:pt>
                <c:pt idx="3079">
                  <c:v>163.79</c:v>
                </c:pt>
                <c:pt idx="3080">
                  <c:v>163.79</c:v>
                </c:pt>
                <c:pt idx="3081">
                  <c:v>163.79</c:v>
                </c:pt>
                <c:pt idx="3082">
                  <c:v>163.96799720764162</c:v>
                </c:pt>
                <c:pt idx="3083">
                  <c:v>163.97</c:v>
                </c:pt>
                <c:pt idx="3084">
                  <c:v>163.97</c:v>
                </c:pt>
                <c:pt idx="3085">
                  <c:v>163.97</c:v>
                </c:pt>
                <c:pt idx="3086">
                  <c:v>163.97</c:v>
                </c:pt>
                <c:pt idx="3087">
                  <c:v>163.97</c:v>
                </c:pt>
                <c:pt idx="3088">
                  <c:v>163.97</c:v>
                </c:pt>
                <c:pt idx="3089">
                  <c:v>163.97</c:v>
                </c:pt>
                <c:pt idx="3090">
                  <c:v>163.97</c:v>
                </c:pt>
                <c:pt idx="3091">
                  <c:v>163.97</c:v>
                </c:pt>
                <c:pt idx="3092">
                  <c:v>163.97</c:v>
                </c:pt>
                <c:pt idx="3093">
                  <c:v>163.97</c:v>
                </c:pt>
                <c:pt idx="3094">
                  <c:v>163.97</c:v>
                </c:pt>
                <c:pt idx="3095">
                  <c:v>163.97</c:v>
                </c:pt>
                <c:pt idx="3096">
                  <c:v>163.97</c:v>
                </c:pt>
                <c:pt idx="3097">
                  <c:v>163.97</c:v>
                </c:pt>
                <c:pt idx="3098">
                  <c:v>163.97</c:v>
                </c:pt>
                <c:pt idx="3099">
                  <c:v>163.97</c:v>
                </c:pt>
                <c:pt idx="3100">
                  <c:v>163.97</c:v>
                </c:pt>
                <c:pt idx="3101">
                  <c:v>163.97</c:v>
                </c:pt>
                <c:pt idx="3102">
                  <c:v>164.15</c:v>
                </c:pt>
                <c:pt idx="3103">
                  <c:v>164.15</c:v>
                </c:pt>
                <c:pt idx="3104">
                  <c:v>164.15</c:v>
                </c:pt>
                <c:pt idx="3105">
                  <c:v>164.15</c:v>
                </c:pt>
                <c:pt idx="3106">
                  <c:v>164.15</c:v>
                </c:pt>
                <c:pt idx="3107">
                  <c:v>164.15</c:v>
                </c:pt>
                <c:pt idx="3108">
                  <c:v>164.15</c:v>
                </c:pt>
                <c:pt idx="3109">
                  <c:v>164.15</c:v>
                </c:pt>
                <c:pt idx="3110">
                  <c:v>164.15</c:v>
                </c:pt>
                <c:pt idx="3111">
                  <c:v>164.15</c:v>
                </c:pt>
                <c:pt idx="3112">
                  <c:v>164.15099441528321</c:v>
                </c:pt>
                <c:pt idx="3113">
                  <c:v>164.15099441528321</c:v>
                </c:pt>
                <c:pt idx="3114">
                  <c:v>164.15099441528321</c:v>
                </c:pt>
                <c:pt idx="3115">
                  <c:v>164.15099441528321</c:v>
                </c:pt>
                <c:pt idx="3116">
                  <c:v>164.15099441528321</c:v>
                </c:pt>
                <c:pt idx="3117">
                  <c:v>164.15099441528321</c:v>
                </c:pt>
                <c:pt idx="3118">
                  <c:v>164.15099441528321</c:v>
                </c:pt>
                <c:pt idx="3119">
                  <c:v>164.15099441528321</c:v>
                </c:pt>
                <c:pt idx="3120">
                  <c:v>164.15099441528321</c:v>
                </c:pt>
                <c:pt idx="3121">
                  <c:v>164.15099441528321</c:v>
                </c:pt>
                <c:pt idx="3122">
                  <c:v>164.15099441528321</c:v>
                </c:pt>
                <c:pt idx="3123">
                  <c:v>164.15099441528321</c:v>
                </c:pt>
                <c:pt idx="3124">
                  <c:v>164.15099441528321</c:v>
                </c:pt>
                <c:pt idx="3125">
                  <c:v>164.33400558471681</c:v>
                </c:pt>
                <c:pt idx="3126">
                  <c:v>164.7</c:v>
                </c:pt>
                <c:pt idx="3127">
                  <c:v>164.7</c:v>
                </c:pt>
                <c:pt idx="3128">
                  <c:v>164.7</c:v>
                </c:pt>
                <c:pt idx="3129">
                  <c:v>164.7</c:v>
                </c:pt>
                <c:pt idx="3130">
                  <c:v>164.7</c:v>
                </c:pt>
                <c:pt idx="3131">
                  <c:v>164.7</c:v>
                </c:pt>
                <c:pt idx="3132">
                  <c:v>164.7</c:v>
                </c:pt>
                <c:pt idx="3133">
                  <c:v>164.7</c:v>
                </c:pt>
                <c:pt idx="3134">
                  <c:v>164.70000000000002</c:v>
                </c:pt>
                <c:pt idx="3135">
                  <c:v>164.70000000000002</c:v>
                </c:pt>
                <c:pt idx="3136">
                  <c:v>164.88299720764161</c:v>
                </c:pt>
                <c:pt idx="3137">
                  <c:v>165.02940055847168</c:v>
                </c:pt>
                <c:pt idx="3138">
                  <c:v>165.02940055847168</c:v>
                </c:pt>
                <c:pt idx="3139">
                  <c:v>165.07</c:v>
                </c:pt>
                <c:pt idx="3140">
                  <c:v>165.07</c:v>
                </c:pt>
                <c:pt idx="3141">
                  <c:v>165.07</c:v>
                </c:pt>
                <c:pt idx="3142">
                  <c:v>165.07</c:v>
                </c:pt>
                <c:pt idx="3143">
                  <c:v>165.07</c:v>
                </c:pt>
                <c:pt idx="3144">
                  <c:v>165.07</c:v>
                </c:pt>
                <c:pt idx="3145">
                  <c:v>165.07</c:v>
                </c:pt>
                <c:pt idx="3146">
                  <c:v>165.2490055847168</c:v>
                </c:pt>
                <c:pt idx="3147">
                  <c:v>165.43200279235842</c:v>
                </c:pt>
                <c:pt idx="3148">
                  <c:v>165.43200279235842</c:v>
                </c:pt>
                <c:pt idx="3149">
                  <c:v>165.43200279235842</c:v>
                </c:pt>
                <c:pt idx="3150">
                  <c:v>165.43200279235842</c:v>
                </c:pt>
                <c:pt idx="3151">
                  <c:v>165.43200279235842</c:v>
                </c:pt>
                <c:pt idx="3152">
                  <c:v>165.43200279235842</c:v>
                </c:pt>
                <c:pt idx="3153">
                  <c:v>165.43200279235842</c:v>
                </c:pt>
                <c:pt idx="3154">
                  <c:v>165.43200279235842</c:v>
                </c:pt>
                <c:pt idx="3155">
                  <c:v>165.43200279235842</c:v>
                </c:pt>
                <c:pt idx="3156">
                  <c:v>165.43200279235842</c:v>
                </c:pt>
                <c:pt idx="3157">
                  <c:v>165.62</c:v>
                </c:pt>
                <c:pt idx="3158">
                  <c:v>165.62</c:v>
                </c:pt>
                <c:pt idx="3159">
                  <c:v>165.7979972076416</c:v>
                </c:pt>
                <c:pt idx="3160">
                  <c:v>166.34700279235841</c:v>
                </c:pt>
                <c:pt idx="3161">
                  <c:v>166.34700279235841</c:v>
                </c:pt>
                <c:pt idx="3162">
                  <c:v>166.34700279235841</c:v>
                </c:pt>
                <c:pt idx="3163">
                  <c:v>166.53</c:v>
                </c:pt>
                <c:pt idx="3164">
                  <c:v>166.53</c:v>
                </c:pt>
                <c:pt idx="3165">
                  <c:v>166.53</c:v>
                </c:pt>
                <c:pt idx="3166">
                  <c:v>166.53</c:v>
                </c:pt>
                <c:pt idx="3167">
                  <c:v>166.53</c:v>
                </c:pt>
                <c:pt idx="3168">
                  <c:v>166.89599441528321</c:v>
                </c:pt>
                <c:pt idx="3169">
                  <c:v>166.89599441528321</c:v>
                </c:pt>
                <c:pt idx="3170">
                  <c:v>166.89599441528321</c:v>
                </c:pt>
                <c:pt idx="3171">
                  <c:v>166.89599441528321</c:v>
                </c:pt>
                <c:pt idx="3172">
                  <c:v>166.89599441528321</c:v>
                </c:pt>
                <c:pt idx="3173">
                  <c:v>166.89599441528321</c:v>
                </c:pt>
                <c:pt idx="3174">
                  <c:v>166.89599441528321</c:v>
                </c:pt>
                <c:pt idx="3175">
                  <c:v>166.89599441528321</c:v>
                </c:pt>
                <c:pt idx="3176">
                  <c:v>166.89599441528321</c:v>
                </c:pt>
                <c:pt idx="3177">
                  <c:v>166.89599441528321</c:v>
                </c:pt>
                <c:pt idx="3178">
                  <c:v>166.89599441528321</c:v>
                </c:pt>
                <c:pt idx="3179">
                  <c:v>166.89599441528321</c:v>
                </c:pt>
                <c:pt idx="3180">
                  <c:v>166.89599441528321</c:v>
                </c:pt>
                <c:pt idx="3181">
                  <c:v>166.89599441528321</c:v>
                </c:pt>
                <c:pt idx="3182">
                  <c:v>166.89599441528321</c:v>
                </c:pt>
                <c:pt idx="3183">
                  <c:v>166.89599441528321</c:v>
                </c:pt>
                <c:pt idx="3184">
                  <c:v>166.89599441528321</c:v>
                </c:pt>
                <c:pt idx="3185">
                  <c:v>166.9</c:v>
                </c:pt>
                <c:pt idx="3186">
                  <c:v>166.9</c:v>
                </c:pt>
                <c:pt idx="3187">
                  <c:v>167.07900558471681</c:v>
                </c:pt>
                <c:pt idx="3188">
                  <c:v>167.07900558471681</c:v>
                </c:pt>
                <c:pt idx="3189">
                  <c:v>167.2620027923584</c:v>
                </c:pt>
                <c:pt idx="3190">
                  <c:v>167.2620027923584</c:v>
                </c:pt>
                <c:pt idx="3191">
                  <c:v>167.2620027923584</c:v>
                </c:pt>
                <c:pt idx="3192">
                  <c:v>167.2620027923584</c:v>
                </c:pt>
                <c:pt idx="3193">
                  <c:v>167.2620027923584</c:v>
                </c:pt>
                <c:pt idx="3194">
                  <c:v>167.44499999999999</c:v>
                </c:pt>
                <c:pt idx="3195">
                  <c:v>167.44499999999999</c:v>
                </c:pt>
                <c:pt idx="3196">
                  <c:v>169.4579972076416</c:v>
                </c:pt>
                <c:pt idx="3197">
                  <c:v>169.4579972076416</c:v>
                </c:pt>
                <c:pt idx="3198">
                  <c:v>169.4579972076416</c:v>
                </c:pt>
                <c:pt idx="3199">
                  <c:v>169.4579972076416</c:v>
                </c:pt>
                <c:pt idx="3200">
                  <c:v>169.64099441528322</c:v>
                </c:pt>
                <c:pt idx="3201">
                  <c:v>169.64099441528322</c:v>
                </c:pt>
                <c:pt idx="3202">
                  <c:v>169.64099441528322</c:v>
                </c:pt>
                <c:pt idx="3203">
                  <c:v>169.64099441528322</c:v>
                </c:pt>
                <c:pt idx="3204">
                  <c:v>169.64099441528322</c:v>
                </c:pt>
                <c:pt idx="3205">
                  <c:v>169.64099441528322</c:v>
                </c:pt>
                <c:pt idx="3206">
                  <c:v>169.64099441528322</c:v>
                </c:pt>
                <c:pt idx="3207">
                  <c:v>169.64099441528322</c:v>
                </c:pt>
                <c:pt idx="3208">
                  <c:v>169.64099441528322</c:v>
                </c:pt>
                <c:pt idx="3209">
                  <c:v>169.82400558471682</c:v>
                </c:pt>
                <c:pt idx="3210">
                  <c:v>169.82400558471682</c:v>
                </c:pt>
                <c:pt idx="3211">
                  <c:v>169.82400558471682</c:v>
                </c:pt>
                <c:pt idx="3212">
                  <c:v>169.82400558471682</c:v>
                </c:pt>
                <c:pt idx="3213">
                  <c:v>169.82400558471682</c:v>
                </c:pt>
                <c:pt idx="3214">
                  <c:v>170.19</c:v>
                </c:pt>
                <c:pt idx="3215">
                  <c:v>170.19</c:v>
                </c:pt>
                <c:pt idx="3216">
                  <c:v>170.19</c:v>
                </c:pt>
                <c:pt idx="3217">
                  <c:v>170.56</c:v>
                </c:pt>
                <c:pt idx="3218">
                  <c:v>170.56</c:v>
                </c:pt>
                <c:pt idx="3219">
                  <c:v>170.56</c:v>
                </c:pt>
                <c:pt idx="3220">
                  <c:v>170.56</c:v>
                </c:pt>
                <c:pt idx="3221">
                  <c:v>170.56</c:v>
                </c:pt>
                <c:pt idx="3222">
                  <c:v>170.56</c:v>
                </c:pt>
                <c:pt idx="3223">
                  <c:v>170.56</c:v>
                </c:pt>
                <c:pt idx="3224">
                  <c:v>170.56</c:v>
                </c:pt>
                <c:pt idx="3225">
                  <c:v>170.56</c:v>
                </c:pt>
                <c:pt idx="3226">
                  <c:v>170.56</c:v>
                </c:pt>
                <c:pt idx="3227">
                  <c:v>170.56</c:v>
                </c:pt>
                <c:pt idx="3228">
                  <c:v>170.56</c:v>
                </c:pt>
                <c:pt idx="3229">
                  <c:v>170.73900558471681</c:v>
                </c:pt>
                <c:pt idx="3230">
                  <c:v>170.73900558471681</c:v>
                </c:pt>
                <c:pt idx="3231">
                  <c:v>170.73900558471681</c:v>
                </c:pt>
                <c:pt idx="3232">
                  <c:v>170.73900558471681</c:v>
                </c:pt>
                <c:pt idx="3233">
                  <c:v>170.73900558471681</c:v>
                </c:pt>
                <c:pt idx="3234">
                  <c:v>171.28799720764161</c:v>
                </c:pt>
                <c:pt idx="3235">
                  <c:v>171.28799720764161</c:v>
                </c:pt>
                <c:pt idx="3236">
                  <c:v>171.47</c:v>
                </c:pt>
                <c:pt idx="3237">
                  <c:v>171.47</c:v>
                </c:pt>
                <c:pt idx="3238">
                  <c:v>171.47</c:v>
                </c:pt>
                <c:pt idx="3239">
                  <c:v>171.47</c:v>
                </c:pt>
                <c:pt idx="3240">
                  <c:v>171.47</c:v>
                </c:pt>
                <c:pt idx="3241">
                  <c:v>171.6540055847168</c:v>
                </c:pt>
                <c:pt idx="3242">
                  <c:v>171.6540055847168</c:v>
                </c:pt>
                <c:pt idx="3243">
                  <c:v>171.6540055847168</c:v>
                </c:pt>
                <c:pt idx="3244">
                  <c:v>172.02</c:v>
                </c:pt>
                <c:pt idx="3245">
                  <c:v>172.02</c:v>
                </c:pt>
                <c:pt idx="3246">
                  <c:v>172.02</c:v>
                </c:pt>
                <c:pt idx="3247">
                  <c:v>172.02</c:v>
                </c:pt>
                <c:pt idx="3248">
                  <c:v>172.38599441528322</c:v>
                </c:pt>
                <c:pt idx="3249">
                  <c:v>172.39</c:v>
                </c:pt>
                <c:pt idx="3250">
                  <c:v>172.39</c:v>
                </c:pt>
                <c:pt idx="3251">
                  <c:v>172.39</c:v>
                </c:pt>
                <c:pt idx="3252">
                  <c:v>172.935</c:v>
                </c:pt>
                <c:pt idx="3253">
                  <c:v>172.935</c:v>
                </c:pt>
                <c:pt idx="3254">
                  <c:v>172.935</c:v>
                </c:pt>
                <c:pt idx="3255">
                  <c:v>172.935</c:v>
                </c:pt>
                <c:pt idx="3256">
                  <c:v>172.935</c:v>
                </c:pt>
                <c:pt idx="3257">
                  <c:v>172.94</c:v>
                </c:pt>
                <c:pt idx="3258">
                  <c:v>172.94</c:v>
                </c:pt>
                <c:pt idx="3259">
                  <c:v>172.94</c:v>
                </c:pt>
                <c:pt idx="3260">
                  <c:v>172.94</c:v>
                </c:pt>
                <c:pt idx="3261">
                  <c:v>172.94</c:v>
                </c:pt>
                <c:pt idx="3262">
                  <c:v>172.94</c:v>
                </c:pt>
                <c:pt idx="3263">
                  <c:v>173.30099441528321</c:v>
                </c:pt>
                <c:pt idx="3264">
                  <c:v>173.30099441528321</c:v>
                </c:pt>
                <c:pt idx="3265">
                  <c:v>173.30099441528321</c:v>
                </c:pt>
                <c:pt idx="3266">
                  <c:v>173.30099441528321</c:v>
                </c:pt>
                <c:pt idx="3267">
                  <c:v>173.30099441528321</c:v>
                </c:pt>
                <c:pt idx="3268">
                  <c:v>173.30099441528321</c:v>
                </c:pt>
                <c:pt idx="3269">
                  <c:v>173.48400558471681</c:v>
                </c:pt>
                <c:pt idx="3270">
                  <c:v>173.48400558471681</c:v>
                </c:pt>
                <c:pt idx="3271">
                  <c:v>173.48400558471681</c:v>
                </c:pt>
                <c:pt idx="3272">
                  <c:v>173.48400558471681</c:v>
                </c:pt>
                <c:pt idx="3273">
                  <c:v>173.48400558471681</c:v>
                </c:pt>
                <c:pt idx="3274">
                  <c:v>173.48400558471681</c:v>
                </c:pt>
                <c:pt idx="3275">
                  <c:v>173.6670027923584</c:v>
                </c:pt>
                <c:pt idx="3276">
                  <c:v>173.85</c:v>
                </c:pt>
                <c:pt idx="3277">
                  <c:v>173.85</c:v>
                </c:pt>
                <c:pt idx="3278">
                  <c:v>173.85</c:v>
                </c:pt>
                <c:pt idx="3279">
                  <c:v>174.03299720764161</c:v>
                </c:pt>
                <c:pt idx="3280">
                  <c:v>174.03299720764161</c:v>
                </c:pt>
                <c:pt idx="3281">
                  <c:v>174.21599441528321</c:v>
                </c:pt>
                <c:pt idx="3282">
                  <c:v>175.1309944152832</c:v>
                </c:pt>
                <c:pt idx="3283">
                  <c:v>175.68</c:v>
                </c:pt>
                <c:pt idx="3284">
                  <c:v>175.8629972076416</c:v>
                </c:pt>
                <c:pt idx="3285">
                  <c:v>175.8629972076416</c:v>
                </c:pt>
                <c:pt idx="3286">
                  <c:v>176.04599441528322</c:v>
                </c:pt>
                <c:pt idx="3287">
                  <c:v>177.3270027923584</c:v>
                </c:pt>
                <c:pt idx="3288">
                  <c:v>177.51000000000002</c:v>
                </c:pt>
                <c:pt idx="3289">
                  <c:v>179.16</c:v>
                </c:pt>
                <c:pt idx="3290">
                  <c:v>179.34</c:v>
                </c:pt>
                <c:pt idx="3291">
                  <c:v>180.0720027923584</c:v>
                </c:pt>
                <c:pt idx="3292">
                  <c:v>180.0720027923584</c:v>
                </c:pt>
                <c:pt idx="3293">
                  <c:v>180.0720027923584</c:v>
                </c:pt>
                <c:pt idx="3294">
                  <c:v>180.0720027923584</c:v>
                </c:pt>
                <c:pt idx="3295">
                  <c:v>180.0720027923584</c:v>
                </c:pt>
                <c:pt idx="3296">
                  <c:v>180.0720027923584</c:v>
                </c:pt>
                <c:pt idx="3297">
                  <c:v>181.17000000000002</c:v>
                </c:pt>
                <c:pt idx="3298">
                  <c:v>181.17000000000002</c:v>
                </c:pt>
                <c:pt idx="3299">
                  <c:v>181.35299720764161</c:v>
                </c:pt>
                <c:pt idx="3300">
                  <c:v>181.90200279235842</c:v>
                </c:pt>
                <c:pt idx="3301">
                  <c:v>181.90200279235842</c:v>
                </c:pt>
                <c:pt idx="3302">
                  <c:v>182.2679972076416</c:v>
                </c:pt>
                <c:pt idx="3303">
                  <c:v>182.2679972076416</c:v>
                </c:pt>
                <c:pt idx="3304">
                  <c:v>182.2679972076416</c:v>
                </c:pt>
                <c:pt idx="3305">
                  <c:v>182.2679972076416</c:v>
                </c:pt>
                <c:pt idx="3306">
                  <c:v>182.2679972076416</c:v>
                </c:pt>
                <c:pt idx="3307">
                  <c:v>182.2679972076416</c:v>
                </c:pt>
                <c:pt idx="3308">
                  <c:v>182.27</c:v>
                </c:pt>
                <c:pt idx="3309">
                  <c:v>183</c:v>
                </c:pt>
                <c:pt idx="3310">
                  <c:v>183</c:v>
                </c:pt>
                <c:pt idx="3311">
                  <c:v>183</c:v>
                </c:pt>
                <c:pt idx="3312">
                  <c:v>183</c:v>
                </c:pt>
                <c:pt idx="3313">
                  <c:v>183</c:v>
                </c:pt>
                <c:pt idx="3314">
                  <c:v>183</c:v>
                </c:pt>
                <c:pt idx="3315">
                  <c:v>183</c:v>
                </c:pt>
                <c:pt idx="3316">
                  <c:v>183</c:v>
                </c:pt>
                <c:pt idx="3317">
                  <c:v>183</c:v>
                </c:pt>
                <c:pt idx="3318">
                  <c:v>183</c:v>
                </c:pt>
                <c:pt idx="3319">
                  <c:v>183</c:v>
                </c:pt>
                <c:pt idx="3320">
                  <c:v>187.75799720764161</c:v>
                </c:pt>
                <c:pt idx="3321">
                  <c:v>188.12</c:v>
                </c:pt>
                <c:pt idx="3322">
                  <c:v>188.49</c:v>
                </c:pt>
                <c:pt idx="3323">
                  <c:v>188.49</c:v>
                </c:pt>
                <c:pt idx="3324">
                  <c:v>188.49</c:v>
                </c:pt>
                <c:pt idx="3325">
                  <c:v>188.49</c:v>
                </c:pt>
                <c:pt idx="3326">
                  <c:v>188.49</c:v>
                </c:pt>
                <c:pt idx="3327">
                  <c:v>188.49</c:v>
                </c:pt>
                <c:pt idx="3328">
                  <c:v>188.49</c:v>
                </c:pt>
                <c:pt idx="3329">
                  <c:v>188.49</c:v>
                </c:pt>
                <c:pt idx="3330">
                  <c:v>188.49</c:v>
                </c:pt>
                <c:pt idx="3331">
                  <c:v>188.49</c:v>
                </c:pt>
                <c:pt idx="3332">
                  <c:v>188.49</c:v>
                </c:pt>
                <c:pt idx="3333">
                  <c:v>188.49</c:v>
                </c:pt>
                <c:pt idx="3334">
                  <c:v>188.49</c:v>
                </c:pt>
                <c:pt idx="3335">
                  <c:v>188.49</c:v>
                </c:pt>
                <c:pt idx="3336">
                  <c:v>188.49</c:v>
                </c:pt>
                <c:pt idx="3337">
                  <c:v>188.49</c:v>
                </c:pt>
                <c:pt idx="3338">
                  <c:v>188.49</c:v>
                </c:pt>
                <c:pt idx="3339">
                  <c:v>188.49</c:v>
                </c:pt>
                <c:pt idx="3340">
                  <c:v>188.49</c:v>
                </c:pt>
                <c:pt idx="3341">
                  <c:v>189.41</c:v>
                </c:pt>
                <c:pt idx="3342">
                  <c:v>189.41</c:v>
                </c:pt>
                <c:pt idx="3343">
                  <c:v>189.41</c:v>
                </c:pt>
                <c:pt idx="3344">
                  <c:v>189.41</c:v>
                </c:pt>
                <c:pt idx="3345">
                  <c:v>189.41</c:v>
                </c:pt>
                <c:pt idx="3346">
                  <c:v>189.41</c:v>
                </c:pt>
                <c:pt idx="3347">
                  <c:v>189.58799720764162</c:v>
                </c:pt>
                <c:pt idx="3348">
                  <c:v>189.58799720764162</c:v>
                </c:pt>
                <c:pt idx="3349">
                  <c:v>189.58799720764162</c:v>
                </c:pt>
                <c:pt idx="3350">
                  <c:v>189.58799720764162</c:v>
                </c:pt>
                <c:pt idx="3351">
                  <c:v>189.95</c:v>
                </c:pt>
                <c:pt idx="3352">
                  <c:v>189.95</c:v>
                </c:pt>
                <c:pt idx="3353">
                  <c:v>190.69</c:v>
                </c:pt>
                <c:pt idx="3354">
                  <c:v>190.69</c:v>
                </c:pt>
                <c:pt idx="3355">
                  <c:v>192.15</c:v>
                </c:pt>
                <c:pt idx="3356">
                  <c:v>192.15</c:v>
                </c:pt>
                <c:pt idx="3357">
                  <c:v>192.15</c:v>
                </c:pt>
                <c:pt idx="3358">
                  <c:v>192.15</c:v>
                </c:pt>
                <c:pt idx="3359">
                  <c:v>192.15</c:v>
                </c:pt>
                <c:pt idx="3360">
                  <c:v>194.71</c:v>
                </c:pt>
                <c:pt idx="3361">
                  <c:v>194.71</c:v>
                </c:pt>
                <c:pt idx="3362">
                  <c:v>197.64000000000001</c:v>
                </c:pt>
                <c:pt idx="3363">
                  <c:v>197.64000000000001</c:v>
                </c:pt>
                <c:pt idx="3364">
                  <c:v>197.64000000000001</c:v>
                </c:pt>
                <c:pt idx="3365">
                  <c:v>197.64000000000001</c:v>
                </c:pt>
                <c:pt idx="3366">
                  <c:v>197.64000000000001</c:v>
                </c:pt>
                <c:pt idx="3367">
                  <c:v>197.64000000000001</c:v>
                </c:pt>
                <c:pt idx="3368">
                  <c:v>198.1890055847168</c:v>
                </c:pt>
                <c:pt idx="3369">
                  <c:v>198.1890055847168</c:v>
                </c:pt>
                <c:pt idx="3370">
                  <c:v>199.28700279235841</c:v>
                </c:pt>
                <c:pt idx="3371">
                  <c:v>199.28700279235841</c:v>
                </c:pt>
                <c:pt idx="3372">
                  <c:v>199.28700279235841</c:v>
                </c:pt>
                <c:pt idx="3373">
                  <c:v>199.28700279235841</c:v>
                </c:pt>
                <c:pt idx="3374">
                  <c:v>199.28700279235841</c:v>
                </c:pt>
                <c:pt idx="3375">
                  <c:v>199.28700279235841</c:v>
                </c:pt>
                <c:pt idx="3376">
                  <c:v>199.28700279235841</c:v>
                </c:pt>
                <c:pt idx="3377">
                  <c:v>199.28700279235841</c:v>
                </c:pt>
                <c:pt idx="3378">
                  <c:v>199.28700279235841</c:v>
                </c:pt>
                <c:pt idx="3379">
                  <c:v>199.28700279235841</c:v>
                </c:pt>
                <c:pt idx="3380">
                  <c:v>199.28700279235841</c:v>
                </c:pt>
                <c:pt idx="3381">
                  <c:v>199.28700279235841</c:v>
                </c:pt>
                <c:pt idx="3382">
                  <c:v>199.28700279235841</c:v>
                </c:pt>
                <c:pt idx="3383">
                  <c:v>199.28700279235841</c:v>
                </c:pt>
                <c:pt idx="3384">
                  <c:v>199.47</c:v>
                </c:pt>
                <c:pt idx="3385">
                  <c:v>199.47</c:v>
                </c:pt>
                <c:pt idx="3386">
                  <c:v>199.47</c:v>
                </c:pt>
                <c:pt idx="3387">
                  <c:v>199.47</c:v>
                </c:pt>
                <c:pt idx="3388">
                  <c:v>199.47</c:v>
                </c:pt>
                <c:pt idx="3389">
                  <c:v>199.47</c:v>
                </c:pt>
                <c:pt idx="3390">
                  <c:v>199.47</c:v>
                </c:pt>
                <c:pt idx="3391">
                  <c:v>199.47</c:v>
                </c:pt>
                <c:pt idx="3392">
                  <c:v>199.84</c:v>
                </c:pt>
                <c:pt idx="3393">
                  <c:v>199.84</c:v>
                </c:pt>
                <c:pt idx="3394">
                  <c:v>199.84</c:v>
                </c:pt>
                <c:pt idx="3395">
                  <c:v>199.84</c:v>
                </c:pt>
                <c:pt idx="3396">
                  <c:v>199.84</c:v>
                </c:pt>
                <c:pt idx="3397">
                  <c:v>200.38500000000002</c:v>
                </c:pt>
                <c:pt idx="3398">
                  <c:v>200.38500000000002</c:v>
                </c:pt>
                <c:pt idx="3399">
                  <c:v>200.75</c:v>
                </c:pt>
                <c:pt idx="3400">
                  <c:v>200.75</c:v>
                </c:pt>
                <c:pt idx="3401">
                  <c:v>200.75</c:v>
                </c:pt>
                <c:pt idx="3402">
                  <c:v>200.75</c:v>
                </c:pt>
                <c:pt idx="3403">
                  <c:v>200.7509944152832</c:v>
                </c:pt>
                <c:pt idx="3404">
                  <c:v>200.7509944152832</c:v>
                </c:pt>
                <c:pt idx="3405">
                  <c:v>200.7509944152832</c:v>
                </c:pt>
                <c:pt idx="3406">
                  <c:v>200.7509944152832</c:v>
                </c:pt>
                <c:pt idx="3407">
                  <c:v>200.7509944152832</c:v>
                </c:pt>
                <c:pt idx="3408">
                  <c:v>200.9340055847168</c:v>
                </c:pt>
                <c:pt idx="3409">
                  <c:v>200.9340055847168</c:v>
                </c:pt>
                <c:pt idx="3410">
                  <c:v>200.9340055847168</c:v>
                </c:pt>
                <c:pt idx="3411">
                  <c:v>200.9340055847168</c:v>
                </c:pt>
                <c:pt idx="3412">
                  <c:v>200.9340055847168</c:v>
                </c:pt>
                <c:pt idx="3413">
                  <c:v>200.9340055847168</c:v>
                </c:pt>
                <c:pt idx="3414">
                  <c:v>200.9340055847168</c:v>
                </c:pt>
                <c:pt idx="3415">
                  <c:v>200.9340055847168</c:v>
                </c:pt>
                <c:pt idx="3416">
                  <c:v>200.9340055847168</c:v>
                </c:pt>
                <c:pt idx="3417">
                  <c:v>201.3</c:v>
                </c:pt>
                <c:pt idx="3418">
                  <c:v>201.3</c:v>
                </c:pt>
                <c:pt idx="3419">
                  <c:v>201.3</c:v>
                </c:pt>
                <c:pt idx="3420">
                  <c:v>201.3</c:v>
                </c:pt>
                <c:pt idx="3421">
                  <c:v>201.3</c:v>
                </c:pt>
                <c:pt idx="3422">
                  <c:v>201.3</c:v>
                </c:pt>
                <c:pt idx="3423">
                  <c:v>201.3</c:v>
                </c:pt>
                <c:pt idx="3424">
                  <c:v>201.3</c:v>
                </c:pt>
                <c:pt idx="3425">
                  <c:v>201.3</c:v>
                </c:pt>
                <c:pt idx="3426">
                  <c:v>201.84900558471679</c:v>
                </c:pt>
                <c:pt idx="3427">
                  <c:v>201.84900558471679</c:v>
                </c:pt>
                <c:pt idx="3428">
                  <c:v>201.84900558471679</c:v>
                </c:pt>
                <c:pt idx="3429">
                  <c:v>201.84900558471679</c:v>
                </c:pt>
                <c:pt idx="3430">
                  <c:v>201.84900558471679</c:v>
                </c:pt>
                <c:pt idx="3431">
                  <c:v>201.84900558471679</c:v>
                </c:pt>
                <c:pt idx="3432">
                  <c:v>201.84900558471679</c:v>
                </c:pt>
                <c:pt idx="3433">
                  <c:v>201.84900558471679</c:v>
                </c:pt>
                <c:pt idx="3434">
                  <c:v>202.22</c:v>
                </c:pt>
                <c:pt idx="3435">
                  <c:v>202.22</c:v>
                </c:pt>
                <c:pt idx="3436">
                  <c:v>202.22</c:v>
                </c:pt>
                <c:pt idx="3437">
                  <c:v>202.4</c:v>
                </c:pt>
                <c:pt idx="3438">
                  <c:v>202.4</c:v>
                </c:pt>
                <c:pt idx="3439">
                  <c:v>202.4</c:v>
                </c:pt>
                <c:pt idx="3440">
                  <c:v>202.4</c:v>
                </c:pt>
                <c:pt idx="3441">
                  <c:v>202.4</c:v>
                </c:pt>
                <c:pt idx="3442">
                  <c:v>202.4</c:v>
                </c:pt>
                <c:pt idx="3443">
                  <c:v>202.58099441528321</c:v>
                </c:pt>
                <c:pt idx="3444">
                  <c:v>202.58099441528321</c:v>
                </c:pt>
                <c:pt idx="3445">
                  <c:v>202.58099441528321</c:v>
                </c:pt>
                <c:pt idx="3446">
                  <c:v>202.58099441528321</c:v>
                </c:pt>
                <c:pt idx="3447">
                  <c:v>202.58099441528321</c:v>
                </c:pt>
                <c:pt idx="3448">
                  <c:v>202.58099441528321</c:v>
                </c:pt>
                <c:pt idx="3449">
                  <c:v>202.58099441528321</c:v>
                </c:pt>
                <c:pt idx="3450">
                  <c:v>202.58099441528321</c:v>
                </c:pt>
                <c:pt idx="3451">
                  <c:v>202.58099441528321</c:v>
                </c:pt>
                <c:pt idx="3452">
                  <c:v>202.95</c:v>
                </c:pt>
                <c:pt idx="3453">
                  <c:v>202.95</c:v>
                </c:pt>
                <c:pt idx="3454">
                  <c:v>202.95</c:v>
                </c:pt>
                <c:pt idx="3455" formatCode="General">
                  <c:v>203.3</c:v>
                </c:pt>
                <c:pt idx="3456" formatCode="General">
                  <c:v>203.3</c:v>
                </c:pt>
                <c:pt idx="3457" formatCode="General">
                  <c:v>203.3</c:v>
                </c:pt>
                <c:pt idx="3458">
                  <c:v>203.31</c:v>
                </c:pt>
                <c:pt idx="3459">
                  <c:v>203.31</c:v>
                </c:pt>
                <c:pt idx="3460">
                  <c:v>203.31</c:v>
                </c:pt>
                <c:pt idx="3461">
                  <c:v>203.31</c:v>
                </c:pt>
                <c:pt idx="3462">
                  <c:v>203.31</c:v>
                </c:pt>
                <c:pt idx="3463">
                  <c:v>203.31</c:v>
                </c:pt>
                <c:pt idx="3464">
                  <c:v>203.31</c:v>
                </c:pt>
                <c:pt idx="3465">
                  <c:v>203.31</c:v>
                </c:pt>
                <c:pt idx="3466">
                  <c:v>203.31</c:v>
                </c:pt>
                <c:pt idx="3467">
                  <c:v>203.31</c:v>
                </c:pt>
                <c:pt idx="3468">
                  <c:v>203.49599441528321</c:v>
                </c:pt>
                <c:pt idx="3469">
                  <c:v>203.49599441528321</c:v>
                </c:pt>
                <c:pt idx="3470">
                  <c:v>203.49599441528321</c:v>
                </c:pt>
                <c:pt idx="3471">
                  <c:v>204.5940055847168</c:v>
                </c:pt>
                <c:pt idx="3472">
                  <c:v>204.5940055847168</c:v>
                </c:pt>
                <c:pt idx="3473">
                  <c:v>204.5940055847168</c:v>
                </c:pt>
                <c:pt idx="3474">
                  <c:v>204.5940055847168</c:v>
                </c:pt>
                <c:pt idx="3475">
                  <c:v>204.5940055847168</c:v>
                </c:pt>
                <c:pt idx="3476">
                  <c:v>204.5940055847168</c:v>
                </c:pt>
                <c:pt idx="3477">
                  <c:v>204.5940055847168</c:v>
                </c:pt>
                <c:pt idx="3478">
                  <c:v>204.5940055847168</c:v>
                </c:pt>
                <c:pt idx="3479">
                  <c:v>204.5940055847168</c:v>
                </c:pt>
                <c:pt idx="3480">
                  <c:v>204.5940055847168</c:v>
                </c:pt>
                <c:pt idx="3481">
                  <c:v>204.5940055847168</c:v>
                </c:pt>
                <c:pt idx="3482">
                  <c:v>204.5940055847168</c:v>
                </c:pt>
                <c:pt idx="3483">
                  <c:v>205.1429972076416</c:v>
                </c:pt>
                <c:pt idx="3484">
                  <c:v>205.1429972076416</c:v>
                </c:pt>
                <c:pt idx="3485">
                  <c:v>205.1429972076416</c:v>
                </c:pt>
                <c:pt idx="3486">
                  <c:v>205.1429972076416</c:v>
                </c:pt>
                <c:pt idx="3487">
                  <c:v>205.1429972076416</c:v>
                </c:pt>
                <c:pt idx="3488">
                  <c:v>205.1429972076416</c:v>
                </c:pt>
                <c:pt idx="3489">
                  <c:v>206.05799720764162</c:v>
                </c:pt>
                <c:pt idx="3490">
                  <c:v>206.05799720764162</c:v>
                </c:pt>
                <c:pt idx="3491">
                  <c:v>206.05799720764162</c:v>
                </c:pt>
                <c:pt idx="3492">
                  <c:v>206.05799720764162</c:v>
                </c:pt>
                <c:pt idx="3493">
                  <c:v>206.05799720764162</c:v>
                </c:pt>
                <c:pt idx="3494">
                  <c:v>206.05799720764162</c:v>
                </c:pt>
                <c:pt idx="3495">
                  <c:v>206.05799720764162</c:v>
                </c:pt>
                <c:pt idx="3496">
                  <c:v>206.05799720764162</c:v>
                </c:pt>
                <c:pt idx="3497">
                  <c:v>206.05799720764162</c:v>
                </c:pt>
                <c:pt idx="3498">
                  <c:v>206.05799720764162</c:v>
                </c:pt>
                <c:pt idx="3499">
                  <c:v>206.79000000000002</c:v>
                </c:pt>
                <c:pt idx="3500">
                  <c:v>206.79000000000002</c:v>
                </c:pt>
                <c:pt idx="3501">
                  <c:v>206.97299720764161</c:v>
                </c:pt>
                <c:pt idx="3502">
                  <c:v>206.97299720764161</c:v>
                </c:pt>
                <c:pt idx="3503">
                  <c:v>206.97299720764161</c:v>
                </c:pt>
                <c:pt idx="3504">
                  <c:v>206.97299720764161</c:v>
                </c:pt>
                <c:pt idx="3505">
                  <c:v>207.52200279235839</c:v>
                </c:pt>
                <c:pt idx="3506">
                  <c:v>207.52200279235839</c:v>
                </c:pt>
                <c:pt idx="3507">
                  <c:v>207.52200279235839</c:v>
                </c:pt>
                <c:pt idx="3508">
                  <c:v>207.52200279235839</c:v>
                </c:pt>
                <c:pt idx="3509">
                  <c:v>207.52200279235839</c:v>
                </c:pt>
                <c:pt idx="3510">
                  <c:v>207.52200279235839</c:v>
                </c:pt>
                <c:pt idx="3511">
                  <c:v>207.52200279235839</c:v>
                </c:pt>
                <c:pt idx="3512">
                  <c:v>207.52200279235839</c:v>
                </c:pt>
                <c:pt idx="3513">
                  <c:v>207.52200279235839</c:v>
                </c:pt>
                <c:pt idx="3514">
                  <c:v>207.52200279235839</c:v>
                </c:pt>
                <c:pt idx="3515">
                  <c:v>207.52200279235839</c:v>
                </c:pt>
                <c:pt idx="3516">
                  <c:v>207.52200279235839</c:v>
                </c:pt>
                <c:pt idx="3517">
                  <c:v>207.89</c:v>
                </c:pt>
                <c:pt idx="3518">
                  <c:v>207.89</c:v>
                </c:pt>
                <c:pt idx="3519">
                  <c:v>207.89</c:v>
                </c:pt>
                <c:pt idx="3520">
                  <c:v>207.89</c:v>
                </c:pt>
                <c:pt idx="3521">
                  <c:v>208.98599441528322</c:v>
                </c:pt>
                <c:pt idx="3522">
                  <c:v>208.98599441528322</c:v>
                </c:pt>
                <c:pt idx="3523">
                  <c:v>208.98599441528322</c:v>
                </c:pt>
                <c:pt idx="3524">
                  <c:v>210.8159944152832</c:v>
                </c:pt>
                <c:pt idx="3525">
                  <c:v>210.8159944152832</c:v>
                </c:pt>
                <c:pt idx="3526">
                  <c:v>210.8159944152832</c:v>
                </c:pt>
                <c:pt idx="3527">
                  <c:v>210.8159944152832</c:v>
                </c:pt>
                <c:pt idx="3528">
                  <c:v>210.8159944152832</c:v>
                </c:pt>
                <c:pt idx="3529">
                  <c:v>210.8159944152832</c:v>
                </c:pt>
                <c:pt idx="3530">
                  <c:v>210.8159944152832</c:v>
                </c:pt>
              </c:numCache>
            </c:numRef>
          </c:xVal>
          <c:yVal>
            <c:numRef>
              <c:f>'DepthDist-SPtC'!$O$6417:$O$9947</c:f>
              <c:numCache>
                <c:formatCode>0.00</c:formatCode>
                <c:ptCount val="3531"/>
                <c:pt idx="0">
                  <c:v>2.8320589068252618E-4</c:v>
                </c:pt>
                <c:pt idx="1">
                  <c:v>5.6641178136505237E-4</c:v>
                </c:pt>
                <c:pt idx="2">
                  <c:v>8.4961767204757861E-4</c:v>
                </c:pt>
                <c:pt idx="3">
                  <c:v>1.1328235627301047E-3</c:v>
                </c:pt>
                <c:pt idx="4">
                  <c:v>1.4160294534126311E-3</c:v>
                </c:pt>
                <c:pt idx="5">
                  <c:v>1.6992353440951572E-3</c:v>
                </c:pt>
                <c:pt idx="6">
                  <c:v>1.9824412347776836E-3</c:v>
                </c:pt>
                <c:pt idx="7">
                  <c:v>2.2656471254602095E-3</c:v>
                </c:pt>
                <c:pt idx="8">
                  <c:v>2.5488530161427358E-3</c:v>
                </c:pt>
                <c:pt idx="9">
                  <c:v>2.8320589068252622E-3</c:v>
                </c:pt>
                <c:pt idx="10">
                  <c:v>3.1152647975077881E-3</c:v>
                </c:pt>
                <c:pt idx="11">
                  <c:v>3.3984706881903144E-3</c:v>
                </c:pt>
                <c:pt idx="12">
                  <c:v>3.6816765788728408E-3</c:v>
                </c:pt>
                <c:pt idx="13">
                  <c:v>3.9648824695553671E-3</c:v>
                </c:pt>
                <c:pt idx="14">
                  <c:v>4.248088360237893E-3</c:v>
                </c:pt>
                <c:pt idx="15">
                  <c:v>4.5312942509204189E-3</c:v>
                </c:pt>
                <c:pt idx="16">
                  <c:v>4.8145001416029457E-3</c:v>
                </c:pt>
                <c:pt idx="17">
                  <c:v>5.0977060322854716E-3</c:v>
                </c:pt>
                <c:pt idx="18">
                  <c:v>5.3809119229679975E-3</c:v>
                </c:pt>
                <c:pt idx="19">
                  <c:v>5.6641178136505243E-3</c:v>
                </c:pt>
                <c:pt idx="20">
                  <c:v>5.9473237043330502E-3</c:v>
                </c:pt>
                <c:pt idx="21">
                  <c:v>6.2305295950155761E-3</c:v>
                </c:pt>
                <c:pt idx="22">
                  <c:v>6.5137354856981029E-3</c:v>
                </c:pt>
                <c:pt idx="23">
                  <c:v>6.7969413763806288E-3</c:v>
                </c:pt>
                <c:pt idx="24">
                  <c:v>7.0801472670631548E-3</c:v>
                </c:pt>
                <c:pt idx="25">
                  <c:v>7.3633531577456815E-3</c:v>
                </c:pt>
                <c:pt idx="26">
                  <c:v>7.6465590484282074E-3</c:v>
                </c:pt>
                <c:pt idx="27">
                  <c:v>7.9297649391107342E-3</c:v>
                </c:pt>
                <c:pt idx="28">
                  <c:v>8.2129708297932601E-3</c:v>
                </c:pt>
                <c:pt idx="29">
                  <c:v>8.4961767204757861E-3</c:v>
                </c:pt>
                <c:pt idx="30">
                  <c:v>8.779382611158312E-3</c:v>
                </c:pt>
                <c:pt idx="31">
                  <c:v>9.0625885018408379E-3</c:v>
                </c:pt>
                <c:pt idx="32">
                  <c:v>9.3457943925233638E-3</c:v>
                </c:pt>
                <c:pt idx="33">
                  <c:v>9.6290002832058914E-3</c:v>
                </c:pt>
                <c:pt idx="34">
                  <c:v>9.9122061738884173E-3</c:v>
                </c:pt>
                <c:pt idx="35">
                  <c:v>1.0195412064570943E-2</c:v>
                </c:pt>
                <c:pt idx="36">
                  <c:v>1.0478617955253469E-2</c:v>
                </c:pt>
                <c:pt idx="37">
                  <c:v>1.0761823845935995E-2</c:v>
                </c:pt>
                <c:pt idx="38">
                  <c:v>1.1045029736618521E-2</c:v>
                </c:pt>
                <c:pt idx="39">
                  <c:v>1.1328235627301049E-2</c:v>
                </c:pt>
                <c:pt idx="40">
                  <c:v>1.1611441517983575E-2</c:v>
                </c:pt>
                <c:pt idx="41">
                  <c:v>1.18946474086661E-2</c:v>
                </c:pt>
                <c:pt idx="42">
                  <c:v>1.2177853299348626E-2</c:v>
                </c:pt>
                <c:pt idx="43">
                  <c:v>1.2461059190031152E-2</c:v>
                </c:pt>
                <c:pt idx="44">
                  <c:v>1.2744265080713678E-2</c:v>
                </c:pt>
                <c:pt idx="45">
                  <c:v>1.3027470971396206E-2</c:v>
                </c:pt>
                <c:pt idx="46">
                  <c:v>1.3310676862078732E-2</c:v>
                </c:pt>
                <c:pt idx="47">
                  <c:v>1.3593882752761258E-2</c:v>
                </c:pt>
                <c:pt idx="48">
                  <c:v>1.3877088643443784E-2</c:v>
                </c:pt>
                <c:pt idx="49">
                  <c:v>1.416029453412631E-2</c:v>
                </c:pt>
                <c:pt idx="50">
                  <c:v>1.4443500424808835E-2</c:v>
                </c:pt>
                <c:pt idx="51">
                  <c:v>1.4726706315491363E-2</c:v>
                </c:pt>
                <c:pt idx="52">
                  <c:v>1.5009912206173889E-2</c:v>
                </c:pt>
                <c:pt idx="53">
                  <c:v>1.5293118096856415E-2</c:v>
                </c:pt>
                <c:pt idx="54">
                  <c:v>1.5576323987538941E-2</c:v>
                </c:pt>
                <c:pt idx="55">
                  <c:v>1.5859529878221468E-2</c:v>
                </c:pt>
                <c:pt idx="56">
                  <c:v>1.6142735768903994E-2</c:v>
                </c:pt>
                <c:pt idx="57">
                  <c:v>1.642594165958652E-2</c:v>
                </c:pt>
                <c:pt idx="58">
                  <c:v>1.6709147550269046E-2</c:v>
                </c:pt>
                <c:pt idx="59">
                  <c:v>1.6992353440951572E-2</c:v>
                </c:pt>
                <c:pt idx="60">
                  <c:v>1.7275559331634098E-2</c:v>
                </c:pt>
                <c:pt idx="61">
                  <c:v>1.7558765222316624E-2</c:v>
                </c:pt>
                <c:pt idx="62">
                  <c:v>1.784197111299915E-2</c:v>
                </c:pt>
                <c:pt idx="63">
                  <c:v>1.8125177003681676E-2</c:v>
                </c:pt>
                <c:pt idx="64">
                  <c:v>1.8408382894364202E-2</c:v>
                </c:pt>
                <c:pt idx="65">
                  <c:v>1.8691588785046728E-2</c:v>
                </c:pt>
                <c:pt idx="66">
                  <c:v>1.8974794675729253E-2</c:v>
                </c:pt>
                <c:pt idx="67">
                  <c:v>1.9258000566411783E-2</c:v>
                </c:pt>
                <c:pt idx="68">
                  <c:v>1.9541206457094309E-2</c:v>
                </c:pt>
                <c:pt idx="69">
                  <c:v>1.9824412347776835E-2</c:v>
                </c:pt>
                <c:pt idx="70">
                  <c:v>2.0107618238459361E-2</c:v>
                </c:pt>
                <c:pt idx="71">
                  <c:v>2.0390824129141887E-2</c:v>
                </c:pt>
                <c:pt idx="72">
                  <c:v>2.0674030019824412E-2</c:v>
                </c:pt>
                <c:pt idx="73">
                  <c:v>2.0957235910506938E-2</c:v>
                </c:pt>
                <c:pt idx="74">
                  <c:v>2.1240441801189464E-2</c:v>
                </c:pt>
                <c:pt idx="75">
                  <c:v>2.152364769187199E-2</c:v>
                </c:pt>
                <c:pt idx="76">
                  <c:v>2.1806853582554516E-2</c:v>
                </c:pt>
                <c:pt idx="77">
                  <c:v>2.2090059473237042E-2</c:v>
                </c:pt>
                <c:pt idx="78">
                  <c:v>2.2373265363919568E-2</c:v>
                </c:pt>
                <c:pt idx="79">
                  <c:v>2.2656471254602097E-2</c:v>
                </c:pt>
                <c:pt idx="80">
                  <c:v>2.2939677145284623E-2</c:v>
                </c:pt>
                <c:pt idx="81">
                  <c:v>2.3222883035967149E-2</c:v>
                </c:pt>
                <c:pt idx="82">
                  <c:v>2.3506088926649675E-2</c:v>
                </c:pt>
                <c:pt idx="83">
                  <c:v>2.3789294817332201E-2</c:v>
                </c:pt>
                <c:pt idx="84">
                  <c:v>2.4072500708014727E-2</c:v>
                </c:pt>
                <c:pt idx="85">
                  <c:v>2.4355706598697253E-2</c:v>
                </c:pt>
                <c:pt idx="86">
                  <c:v>2.4638912489379779E-2</c:v>
                </c:pt>
                <c:pt idx="87">
                  <c:v>2.4922118380062305E-2</c:v>
                </c:pt>
                <c:pt idx="88">
                  <c:v>2.5205324270744831E-2</c:v>
                </c:pt>
                <c:pt idx="89">
                  <c:v>2.5488530161427356E-2</c:v>
                </c:pt>
                <c:pt idx="90">
                  <c:v>2.5771736052109882E-2</c:v>
                </c:pt>
                <c:pt idx="91">
                  <c:v>2.6054941942792412E-2</c:v>
                </c:pt>
                <c:pt idx="92">
                  <c:v>2.6338147833474938E-2</c:v>
                </c:pt>
                <c:pt idx="93">
                  <c:v>2.6621353724157464E-2</c:v>
                </c:pt>
                <c:pt idx="94">
                  <c:v>2.6904559614839989E-2</c:v>
                </c:pt>
                <c:pt idx="95">
                  <c:v>2.7187765505522515E-2</c:v>
                </c:pt>
                <c:pt idx="96">
                  <c:v>2.7470971396205041E-2</c:v>
                </c:pt>
                <c:pt idx="97">
                  <c:v>2.7754177286887567E-2</c:v>
                </c:pt>
                <c:pt idx="98">
                  <c:v>2.8037383177570093E-2</c:v>
                </c:pt>
                <c:pt idx="99">
                  <c:v>2.8320589068252619E-2</c:v>
                </c:pt>
                <c:pt idx="100">
                  <c:v>2.8603794958935145E-2</c:v>
                </c:pt>
                <c:pt idx="101">
                  <c:v>2.8887000849617671E-2</c:v>
                </c:pt>
                <c:pt idx="102">
                  <c:v>2.9170206740300197E-2</c:v>
                </c:pt>
                <c:pt idx="103">
                  <c:v>2.9453412630982726E-2</c:v>
                </c:pt>
                <c:pt idx="104">
                  <c:v>2.9736618521665252E-2</c:v>
                </c:pt>
                <c:pt idx="105">
                  <c:v>3.0019824412347778E-2</c:v>
                </c:pt>
                <c:pt idx="106">
                  <c:v>3.0303030303030304E-2</c:v>
                </c:pt>
                <c:pt idx="107">
                  <c:v>3.058623619371283E-2</c:v>
                </c:pt>
                <c:pt idx="108">
                  <c:v>3.0869442084395356E-2</c:v>
                </c:pt>
                <c:pt idx="109">
                  <c:v>3.1152647975077882E-2</c:v>
                </c:pt>
                <c:pt idx="110">
                  <c:v>3.1435853865760408E-2</c:v>
                </c:pt>
                <c:pt idx="111">
                  <c:v>3.1719059756442937E-2</c:v>
                </c:pt>
                <c:pt idx="112">
                  <c:v>3.2002265647125459E-2</c:v>
                </c:pt>
                <c:pt idx="113">
                  <c:v>3.2285471537807989E-2</c:v>
                </c:pt>
                <c:pt idx="114">
                  <c:v>3.2568677428490511E-2</c:v>
                </c:pt>
                <c:pt idx="115">
                  <c:v>3.2851883319173041E-2</c:v>
                </c:pt>
                <c:pt idx="116">
                  <c:v>3.3135089209855563E-2</c:v>
                </c:pt>
                <c:pt idx="117">
                  <c:v>3.3418295100538092E-2</c:v>
                </c:pt>
                <c:pt idx="118">
                  <c:v>3.3701500991220615E-2</c:v>
                </c:pt>
                <c:pt idx="119">
                  <c:v>3.3984706881903144E-2</c:v>
                </c:pt>
                <c:pt idx="120">
                  <c:v>3.4267912772585667E-2</c:v>
                </c:pt>
                <c:pt idx="121">
                  <c:v>3.4551118663268196E-2</c:v>
                </c:pt>
                <c:pt idx="122">
                  <c:v>3.4834324553950725E-2</c:v>
                </c:pt>
                <c:pt idx="123">
                  <c:v>3.5117530444633248E-2</c:v>
                </c:pt>
                <c:pt idx="124">
                  <c:v>3.5400736335315777E-2</c:v>
                </c:pt>
                <c:pt idx="125">
                  <c:v>3.56839422259983E-2</c:v>
                </c:pt>
                <c:pt idx="126">
                  <c:v>3.5967148116680829E-2</c:v>
                </c:pt>
                <c:pt idx="127">
                  <c:v>3.6250354007363352E-2</c:v>
                </c:pt>
                <c:pt idx="128">
                  <c:v>3.6533559898045881E-2</c:v>
                </c:pt>
                <c:pt idx="129">
                  <c:v>3.6816765788728403E-2</c:v>
                </c:pt>
                <c:pt idx="130">
                  <c:v>3.7099971679410933E-2</c:v>
                </c:pt>
                <c:pt idx="131">
                  <c:v>3.7383177570093455E-2</c:v>
                </c:pt>
                <c:pt idx="132">
                  <c:v>3.7666383460775985E-2</c:v>
                </c:pt>
                <c:pt idx="133">
                  <c:v>3.7949589351458507E-2</c:v>
                </c:pt>
                <c:pt idx="134">
                  <c:v>3.8232795242141036E-2</c:v>
                </c:pt>
                <c:pt idx="135">
                  <c:v>3.8516001132823566E-2</c:v>
                </c:pt>
                <c:pt idx="136">
                  <c:v>3.8799207023506088E-2</c:v>
                </c:pt>
                <c:pt idx="137">
                  <c:v>3.9082412914188618E-2</c:v>
                </c:pt>
                <c:pt idx="138">
                  <c:v>3.936561880487114E-2</c:v>
                </c:pt>
                <c:pt idx="139">
                  <c:v>3.9648824695553669E-2</c:v>
                </c:pt>
                <c:pt idx="140">
                  <c:v>3.9932030586236192E-2</c:v>
                </c:pt>
                <c:pt idx="141">
                  <c:v>4.0215236476918721E-2</c:v>
                </c:pt>
                <c:pt idx="142">
                  <c:v>4.0498442367601244E-2</c:v>
                </c:pt>
                <c:pt idx="143">
                  <c:v>4.0781648258283773E-2</c:v>
                </c:pt>
                <c:pt idx="144">
                  <c:v>4.1064854148966295E-2</c:v>
                </c:pt>
                <c:pt idx="145">
                  <c:v>4.1348060039648825E-2</c:v>
                </c:pt>
                <c:pt idx="146">
                  <c:v>4.1631265930331354E-2</c:v>
                </c:pt>
                <c:pt idx="147">
                  <c:v>4.1914471821013877E-2</c:v>
                </c:pt>
                <c:pt idx="148">
                  <c:v>4.2197677711696406E-2</c:v>
                </c:pt>
                <c:pt idx="149">
                  <c:v>4.2480883602378929E-2</c:v>
                </c:pt>
                <c:pt idx="150">
                  <c:v>4.2764089493061458E-2</c:v>
                </c:pt>
                <c:pt idx="151">
                  <c:v>4.304729538374398E-2</c:v>
                </c:pt>
                <c:pt idx="152">
                  <c:v>4.333050127442651E-2</c:v>
                </c:pt>
                <c:pt idx="153">
                  <c:v>4.3613707165109032E-2</c:v>
                </c:pt>
                <c:pt idx="154">
                  <c:v>4.3896913055791562E-2</c:v>
                </c:pt>
                <c:pt idx="155">
                  <c:v>4.4180118946474084E-2</c:v>
                </c:pt>
                <c:pt idx="156">
                  <c:v>4.4463324837156613E-2</c:v>
                </c:pt>
                <c:pt idx="157">
                  <c:v>4.4746530727839136E-2</c:v>
                </c:pt>
                <c:pt idx="158">
                  <c:v>4.5029736618521665E-2</c:v>
                </c:pt>
                <c:pt idx="159">
                  <c:v>4.5312942509204195E-2</c:v>
                </c:pt>
                <c:pt idx="160">
                  <c:v>4.5596148399886717E-2</c:v>
                </c:pt>
                <c:pt idx="161">
                  <c:v>4.5879354290569246E-2</c:v>
                </c:pt>
                <c:pt idx="162">
                  <c:v>4.6162560181251769E-2</c:v>
                </c:pt>
                <c:pt idx="163">
                  <c:v>4.6445766071934298E-2</c:v>
                </c:pt>
                <c:pt idx="164">
                  <c:v>4.6728971962616821E-2</c:v>
                </c:pt>
                <c:pt idx="165">
                  <c:v>4.701217785329935E-2</c:v>
                </c:pt>
                <c:pt idx="166">
                  <c:v>4.7295383743981873E-2</c:v>
                </c:pt>
                <c:pt idx="167">
                  <c:v>4.7578589634664402E-2</c:v>
                </c:pt>
                <c:pt idx="168">
                  <c:v>4.7861795525346924E-2</c:v>
                </c:pt>
                <c:pt idx="169">
                  <c:v>4.8145001416029454E-2</c:v>
                </c:pt>
                <c:pt idx="170">
                  <c:v>4.8428207306711976E-2</c:v>
                </c:pt>
                <c:pt idx="171">
                  <c:v>4.8711413197394506E-2</c:v>
                </c:pt>
                <c:pt idx="172">
                  <c:v>4.8994619088077035E-2</c:v>
                </c:pt>
                <c:pt idx="173">
                  <c:v>4.9277824978759557E-2</c:v>
                </c:pt>
                <c:pt idx="174">
                  <c:v>4.9561030869442087E-2</c:v>
                </c:pt>
                <c:pt idx="175">
                  <c:v>4.9844236760124609E-2</c:v>
                </c:pt>
                <c:pt idx="176">
                  <c:v>5.0127442650807139E-2</c:v>
                </c:pt>
                <c:pt idx="177">
                  <c:v>5.0410648541489661E-2</c:v>
                </c:pt>
                <c:pt idx="178">
                  <c:v>5.069385443217219E-2</c:v>
                </c:pt>
                <c:pt idx="179">
                  <c:v>5.0977060322854713E-2</c:v>
                </c:pt>
                <c:pt idx="180">
                  <c:v>5.1260266213537242E-2</c:v>
                </c:pt>
                <c:pt idx="181">
                  <c:v>5.1543472104219765E-2</c:v>
                </c:pt>
                <c:pt idx="182">
                  <c:v>5.1826677994902294E-2</c:v>
                </c:pt>
                <c:pt idx="183">
                  <c:v>5.2109883885584823E-2</c:v>
                </c:pt>
                <c:pt idx="184">
                  <c:v>5.2393089776267346E-2</c:v>
                </c:pt>
                <c:pt idx="185">
                  <c:v>5.2676295666949875E-2</c:v>
                </c:pt>
                <c:pt idx="186">
                  <c:v>5.2959501557632398E-2</c:v>
                </c:pt>
                <c:pt idx="187">
                  <c:v>5.3242707448314927E-2</c:v>
                </c:pt>
                <c:pt idx="188">
                  <c:v>5.352591333899745E-2</c:v>
                </c:pt>
                <c:pt idx="189">
                  <c:v>5.3809119229679979E-2</c:v>
                </c:pt>
                <c:pt idx="190">
                  <c:v>5.4092325120362501E-2</c:v>
                </c:pt>
                <c:pt idx="191">
                  <c:v>5.4375531011045031E-2</c:v>
                </c:pt>
                <c:pt idx="192">
                  <c:v>5.4658736901727553E-2</c:v>
                </c:pt>
                <c:pt idx="193">
                  <c:v>5.4941942792410083E-2</c:v>
                </c:pt>
                <c:pt idx="194">
                  <c:v>5.5225148683092605E-2</c:v>
                </c:pt>
                <c:pt idx="195">
                  <c:v>5.5508354573775134E-2</c:v>
                </c:pt>
                <c:pt idx="196">
                  <c:v>5.5791560464457664E-2</c:v>
                </c:pt>
                <c:pt idx="197">
                  <c:v>5.6074766355140186E-2</c:v>
                </c:pt>
                <c:pt idx="198">
                  <c:v>5.6357972245822716E-2</c:v>
                </c:pt>
                <c:pt idx="199">
                  <c:v>5.6641178136505238E-2</c:v>
                </c:pt>
                <c:pt idx="200">
                  <c:v>5.6924384027187767E-2</c:v>
                </c:pt>
                <c:pt idx="201">
                  <c:v>5.720758991787029E-2</c:v>
                </c:pt>
                <c:pt idx="202">
                  <c:v>5.7490795808552819E-2</c:v>
                </c:pt>
                <c:pt idx="203">
                  <c:v>5.7774001699235342E-2</c:v>
                </c:pt>
                <c:pt idx="204">
                  <c:v>5.8057207589917871E-2</c:v>
                </c:pt>
                <c:pt idx="205">
                  <c:v>5.8340413480600394E-2</c:v>
                </c:pt>
                <c:pt idx="206">
                  <c:v>5.8623619371282923E-2</c:v>
                </c:pt>
                <c:pt idx="207">
                  <c:v>5.8906825261965452E-2</c:v>
                </c:pt>
                <c:pt idx="208">
                  <c:v>5.9190031152647975E-2</c:v>
                </c:pt>
                <c:pt idx="209">
                  <c:v>5.9473237043330504E-2</c:v>
                </c:pt>
                <c:pt idx="210">
                  <c:v>5.9756442934013027E-2</c:v>
                </c:pt>
                <c:pt idx="211">
                  <c:v>6.0039648824695556E-2</c:v>
                </c:pt>
                <c:pt idx="212">
                  <c:v>6.0322854715378078E-2</c:v>
                </c:pt>
                <c:pt idx="213">
                  <c:v>6.0606060606060608E-2</c:v>
                </c:pt>
                <c:pt idx="214">
                  <c:v>6.088926649674313E-2</c:v>
                </c:pt>
                <c:pt idx="215">
                  <c:v>6.117247238742566E-2</c:v>
                </c:pt>
                <c:pt idx="216">
                  <c:v>6.1455678278108182E-2</c:v>
                </c:pt>
                <c:pt idx="217">
                  <c:v>6.1738884168790711E-2</c:v>
                </c:pt>
                <c:pt idx="218">
                  <c:v>6.2022090059473234E-2</c:v>
                </c:pt>
                <c:pt idx="219">
                  <c:v>6.2305295950155763E-2</c:v>
                </c:pt>
                <c:pt idx="220">
                  <c:v>6.2588501840838293E-2</c:v>
                </c:pt>
                <c:pt idx="221">
                  <c:v>6.2871707731520815E-2</c:v>
                </c:pt>
                <c:pt idx="222">
                  <c:v>6.3154913622203337E-2</c:v>
                </c:pt>
                <c:pt idx="223">
                  <c:v>6.3438119512885874E-2</c:v>
                </c:pt>
                <c:pt idx="224">
                  <c:v>6.3721325403568396E-2</c:v>
                </c:pt>
                <c:pt idx="225">
                  <c:v>6.4004531294250919E-2</c:v>
                </c:pt>
                <c:pt idx="226">
                  <c:v>6.4287737184933441E-2</c:v>
                </c:pt>
                <c:pt idx="227">
                  <c:v>6.4570943075615977E-2</c:v>
                </c:pt>
                <c:pt idx="228">
                  <c:v>6.48541489662985E-2</c:v>
                </c:pt>
                <c:pt idx="229">
                  <c:v>6.5137354856981022E-2</c:v>
                </c:pt>
                <c:pt idx="230">
                  <c:v>6.5420560747663545E-2</c:v>
                </c:pt>
                <c:pt idx="231">
                  <c:v>6.5703766638346081E-2</c:v>
                </c:pt>
                <c:pt idx="232">
                  <c:v>6.5986972529028604E-2</c:v>
                </c:pt>
                <c:pt idx="233">
                  <c:v>6.6270178419711126E-2</c:v>
                </c:pt>
                <c:pt idx="234">
                  <c:v>6.6553384310393662E-2</c:v>
                </c:pt>
                <c:pt idx="235">
                  <c:v>6.6836590201076185E-2</c:v>
                </c:pt>
                <c:pt idx="236">
                  <c:v>6.7119796091758707E-2</c:v>
                </c:pt>
                <c:pt idx="237">
                  <c:v>6.740300198244123E-2</c:v>
                </c:pt>
                <c:pt idx="238">
                  <c:v>6.7686207873123766E-2</c:v>
                </c:pt>
                <c:pt idx="239">
                  <c:v>6.7969413763806288E-2</c:v>
                </c:pt>
                <c:pt idx="240">
                  <c:v>6.8252619654488811E-2</c:v>
                </c:pt>
                <c:pt idx="241">
                  <c:v>6.8535825545171333E-2</c:v>
                </c:pt>
                <c:pt idx="242">
                  <c:v>6.881903143585387E-2</c:v>
                </c:pt>
                <c:pt idx="243">
                  <c:v>6.9102237326536392E-2</c:v>
                </c:pt>
                <c:pt idx="244">
                  <c:v>6.9385443217218915E-2</c:v>
                </c:pt>
                <c:pt idx="245">
                  <c:v>6.9668649107901451E-2</c:v>
                </c:pt>
                <c:pt idx="246">
                  <c:v>6.9951854998583973E-2</c:v>
                </c:pt>
                <c:pt idx="247">
                  <c:v>7.0235060889266496E-2</c:v>
                </c:pt>
                <c:pt idx="248">
                  <c:v>7.0518266779949018E-2</c:v>
                </c:pt>
                <c:pt idx="249">
                  <c:v>7.0801472670631554E-2</c:v>
                </c:pt>
                <c:pt idx="250">
                  <c:v>7.1084678561314077E-2</c:v>
                </c:pt>
                <c:pt idx="251">
                  <c:v>7.1367884451996599E-2</c:v>
                </c:pt>
                <c:pt idx="252">
                  <c:v>7.1651090342679122E-2</c:v>
                </c:pt>
                <c:pt idx="253">
                  <c:v>7.1934296233361658E-2</c:v>
                </c:pt>
                <c:pt idx="254">
                  <c:v>7.2217502124044181E-2</c:v>
                </c:pt>
                <c:pt idx="255">
                  <c:v>7.2500708014726703E-2</c:v>
                </c:pt>
                <c:pt idx="256">
                  <c:v>7.2783913905409239E-2</c:v>
                </c:pt>
                <c:pt idx="257">
                  <c:v>7.3067119796091762E-2</c:v>
                </c:pt>
                <c:pt idx="258">
                  <c:v>7.3350325686774284E-2</c:v>
                </c:pt>
                <c:pt idx="259">
                  <c:v>7.3633531577456807E-2</c:v>
                </c:pt>
                <c:pt idx="260">
                  <c:v>7.3916737468139343E-2</c:v>
                </c:pt>
                <c:pt idx="261">
                  <c:v>7.4199943358821865E-2</c:v>
                </c:pt>
                <c:pt idx="262">
                  <c:v>7.4483149249504388E-2</c:v>
                </c:pt>
                <c:pt idx="263">
                  <c:v>7.476635514018691E-2</c:v>
                </c:pt>
                <c:pt idx="264">
                  <c:v>7.5049561030869447E-2</c:v>
                </c:pt>
                <c:pt idx="265">
                  <c:v>7.5332766921551969E-2</c:v>
                </c:pt>
                <c:pt idx="266">
                  <c:v>7.5615972812234492E-2</c:v>
                </c:pt>
                <c:pt idx="267">
                  <c:v>7.5899178702917014E-2</c:v>
                </c:pt>
                <c:pt idx="268">
                  <c:v>7.618238459359955E-2</c:v>
                </c:pt>
                <c:pt idx="269">
                  <c:v>7.6465590484282073E-2</c:v>
                </c:pt>
                <c:pt idx="270">
                  <c:v>7.6748796374964595E-2</c:v>
                </c:pt>
                <c:pt idx="271">
                  <c:v>7.7032002265647131E-2</c:v>
                </c:pt>
                <c:pt idx="272">
                  <c:v>7.7315208156329654E-2</c:v>
                </c:pt>
                <c:pt idx="273">
                  <c:v>7.7598414047012176E-2</c:v>
                </c:pt>
                <c:pt idx="274">
                  <c:v>7.7881619937694699E-2</c:v>
                </c:pt>
                <c:pt idx="275">
                  <c:v>7.8164825828377235E-2</c:v>
                </c:pt>
                <c:pt idx="276">
                  <c:v>7.8448031719059758E-2</c:v>
                </c:pt>
                <c:pt idx="277">
                  <c:v>7.873123760974228E-2</c:v>
                </c:pt>
                <c:pt idx="278">
                  <c:v>7.9014443500424802E-2</c:v>
                </c:pt>
                <c:pt idx="279">
                  <c:v>7.9297649391107339E-2</c:v>
                </c:pt>
                <c:pt idx="280">
                  <c:v>7.9580855281789861E-2</c:v>
                </c:pt>
                <c:pt idx="281">
                  <c:v>7.9864061172472384E-2</c:v>
                </c:pt>
                <c:pt idx="282">
                  <c:v>8.014726706315492E-2</c:v>
                </c:pt>
                <c:pt idx="283">
                  <c:v>8.0430472953837442E-2</c:v>
                </c:pt>
                <c:pt idx="284">
                  <c:v>8.0713678844519965E-2</c:v>
                </c:pt>
                <c:pt idx="285">
                  <c:v>8.0996884735202487E-2</c:v>
                </c:pt>
                <c:pt idx="286">
                  <c:v>8.1280090625885024E-2</c:v>
                </c:pt>
                <c:pt idx="287">
                  <c:v>8.1563296516567546E-2</c:v>
                </c:pt>
                <c:pt idx="288">
                  <c:v>8.1846502407250069E-2</c:v>
                </c:pt>
                <c:pt idx="289">
                  <c:v>8.2129708297932591E-2</c:v>
                </c:pt>
                <c:pt idx="290">
                  <c:v>8.2412914188615127E-2</c:v>
                </c:pt>
                <c:pt idx="291">
                  <c:v>8.269612007929765E-2</c:v>
                </c:pt>
                <c:pt idx="292">
                  <c:v>8.2979325969980172E-2</c:v>
                </c:pt>
                <c:pt idx="293">
                  <c:v>8.3262531860662709E-2</c:v>
                </c:pt>
                <c:pt idx="294">
                  <c:v>8.3545737751345231E-2</c:v>
                </c:pt>
                <c:pt idx="295">
                  <c:v>8.3828943642027753E-2</c:v>
                </c:pt>
                <c:pt idx="296">
                  <c:v>8.4112149532710276E-2</c:v>
                </c:pt>
                <c:pt idx="297">
                  <c:v>8.4395355423392812E-2</c:v>
                </c:pt>
                <c:pt idx="298">
                  <c:v>8.4678561314075335E-2</c:v>
                </c:pt>
                <c:pt idx="299">
                  <c:v>8.4961767204757857E-2</c:v>
                </c:pt>
                <c:pt idx="300">
                  <c:v>8.5244973095440379E-2</c:v>
                </c:pt>
                <c:pt idx="301">
                  <c:v>8.5528178986122916E-2</c:v>
                </c:pt>
                <c:pt idx="302">
                  <c:v>8.5811384876805438E-2</c:v>
                </c:pt>
                <c:pt idx="303">
                  <c:v>8.6094590767487961E-2</c:v>
                </c:pt>
                <c:pt idx="304">
                  <c:v>8.6377796658170483E-2</c:v>
                </c:pt>
                <c:pt idx="305">
                  <c:v>8.6661002548853019E-2</c:v>
                </c:pt>
                <c:pt idx="306">
                  <c:v>8.6944208439535542E-2</c:v>
                </c:pt>
                <c:pt idx="307">
                  <c:v>8.7227414330218064E-2</c:v>
                </c:pt>
                <c:pt idx="308">
                  <c:v>8.7510620220900601E-2</c:v>
                </c:pt>
                <c:pt idx="309">
                  <c:v>8.7793826111583123E-2</c:v>
                </c:pt>
                <c:pt idx="310">
                  <c:v>8.8077032002265646E-2</c:v>
                </c:pt>
                <c:pt idx="311">
                  <c:v>8.8360237892948168E-2</c:v>
                </c:pt>
                <c:pt idx="312">
                  <c:v>8.8643443783630704E-2</c:v>
                </c:pt>
                <c:pt idx="313">
                  <c:v>8.8926649674313227E-2</c:v>
                </c:pt>
                <c:pt idx="314">
                  <c:v>8.9209855564995749E-2</c:v>
                </c:pt>
                <c:pt idx="315">
                  <c:v>8.9493061455678272E-2</c:v>
                </c:pt>
                <c:pt idx="316">
                  <c:v>8.9776267346360808E-2</c:v>
                </c:pt>
                <c:pt idx="317">
                  <c:v>9.005947323704333E-2</c:v>
                </c:pt>
                <c:pt idx="318">
                  <c:v>9.0342679127725853E-2</c:v>
                </c:pt>
                <c:pt idx="319">
                  <c:v>9.0625885018408389E-2</c:v>
                </c:pt>
                <c:pt idx="320">
                  <c:v>9.0909090909090912E-2</c:v>
                </c:pt>
                <c:pt idx="321">
                  <c:v>9.1192296799773434E-2</c:v>
                </c:pt>
                <c:pt idx="322">
                  <c:v>9.1475502690455957E-2</c:v>
                </c:pt>
                <c:pt idx="323">
                  <c:v>9.1758708581138493E-2</c:v>
                </c:pt>
                <c:pt idx="324">
                  <c:v>9.2041914471821015E-2</c:v>
                </c:pt>
                <c:pt idx="325">
                  <c:v>9.2325120362503538E-2</c:v>
                </c:pt>
                <c:pt idx="326">
                  <c:v>9.260832625318606E-2</c:v>
                </c:pt>
                <c:pt idx="327">
                  <c:v>9.2891532143868596E-2</c:v>
                </c:pt>
                <c:pt idx="328">
                  <c:v>9.3174738034551119E-2</c:v>
                </c:pt>
                <c:pt idx="329">
                  <c:v>9.3457943925233641E-2</c:v>
                </c:pt>
                <c:pt idx="330">
                  <c:v>9.3741149815916178E-2</c:v>
                </c:pt>
                <c:pt idx="331">
                  <c:v>9.40243557065987E-2</c:v>
                </c:pt>
                <c:pt idx="332">
                  <c:v>9.4307561597281223E-2</c:v>
                </c:pt>
                <c:pt idx="333">
                  <c:v>9.4590767487963745E-2</c:v>
                </c:pt>
                <c:pt idx="334">
                  <c:v>9.4873973378646281E-2</c:v>
                </c:pt>
                <c:pt idx="335">
                  <c:v>9.5157179269328804E-2</c:v>
                </c:pt>
                <c:pt idx="336">
                  <c:v>9.5440385160011326E-2</c:v>
                </c:pt>
                <c:pt idx="337">
                  <c:v>9.5723591050693849E-2</c:v>
                </c:pt>
                <c:pt idx="338">
                  <c:v>9.6006796941376385E-2</c:v>
                </c:pt>
                <c:pt idx="339">
                  <c:v>9.6290002832058907E-2</c:v>
                </c:pt>
                <c:pt idx="340">
                  <c:v>9.657320872274143E-2</c:v>
                </c:pt>
                <c:pt idx="341">
                  <c:v>9.6856414613423952E-2</c:v>
                </c:pt>
                <c:pt idx="342">
                  <c:v>9.7139620504106489E-2</c:v>
                </c:pt>
                <c:pt idx="343">
                  <c:v>9.7422826394789011E-2</c:v>
                </c:pt>
                <c:pt idx="344">
                  <c:v>9.7706032285471534E-2</c:v>
                </c:pt>
                <c:pt idx="345">
                  <c:v>9.798923817615407E-2</c:v>
                </c:pt>
                <c:pt idx="346">
                  <c:v>9.8272444066836592E-2</c:v>
                </c:pt>
                <c:pt idx="347">
                  <c:v>9.8555649957519115E-2</c:v>
                </c:pt>
                <c:pt idx="348">
                  <c:v>9.8838855848201637E-2</c:v>
                </c:pt>
                <c:pt idx="349">
                  <c:v>9.9122061738884173E-2</c:v>
                </c:pt>
                <c:pt idx="350">
                  <c:v>9.9405267629566696E-2</c:v>
                </c:pt>
                <c:pt idx="351">
                  <c:v>9.9688473520249218E-2</c:v>
                </c:pt>
                <c:pt idx="352">
                  <c:v>9.9971679410931741E-2</c:v>
                </c:pt>
                <c:pt idx="353">
                  <c:v>0.10025488530161428</c:v>
                </c:pt>
                <c:pt idx="354">
                  <c:v>0.1005380911922968</c:v>
                </c:pt>
                <c:pt idx="355">
                  <c:v>0.10082129708297932</c:v>
                </c:pt>
                <c:pt idx="356">
                  <c:v>0.10110450297366186</c:v>
                </c:pt>
                <c:pt idx="357">
                  <c:v>0.10138770886434438</c:v>
                </c:pt>
                <c:pt idx="358">
                  <c:v>0.1016709147550269</c:v>
                </c:pt>
                <c:pt idx="359">
                  <c:v>0.10195412064570943</c:v>
                </c:pt>
                <c:pt idx="360">
                  <c:v>0.10223732653639196</c:v>
                </c:pt>
                <c:pt idx="361">
                  <c:v>0.10252053242707448</c:v>
                </c:pt>
                <c:pt idx="362">
                  <c:v>0.10280373831775701</c:v>
                </c:pt>
                <c:pt idx="363">
                  <c:v>0.10308694420843953</c:v>
                </c:pt>
                <c:pt idx="364">
                  <c:v>0.10337015009912207</c:v>
                </c:pt>
                <c:pt idx="365">
                  <c:v>0.10365335598980459</c:v>
                </c:pt>
                <c:pt idx="366">
                  <c:v>0.10393656188048711</c:v>
                </c:pt>
                <c:pt idx="367">
                  <c:v>0.10421976777116965</c:v>
                </c:pt>
                <c:pt idx="368">
                  <c:v>0.10450297366185217</c:v>
                </c:pt>
                <c:pt idx="369">
                  <c:v>0.10478617955253469</c:v>
                </c:pt>
                <c:pt idx="370">
                  <c:v>0.10506938544321721</c:v>
                </c:pt>
                <c:pt idx="371">
                  <c:v>0.10535259133389975</c:v>
                </c:pt>
                <c:pt idx="372">
                  <c:v>0.10563579722458227</c:v>
                </c:pt>
                <c:pt idx="373">
                  <c:v>0.1059190031152648</c:v>
                </c:pt>
                <c:pt idx="374">
                  <c:v>0.10620220900594732</c:v>
                </c:pt>
                <c:pt idx="375">
                  <c:v>0.10648541489662985</c:v>
                </c:pt>
                <c:pt idx="376">
                  <c:v>0.10676862078731238</c:v>
                </c:pt>
                <c:pt idx="377">
                  <c:v>0.1070518266779949</c:v>
                </c:pt>
                <c:pt idx="378">
                  <c:v>0.10733503256867744</c:v>
                </c:pt>
                <c:pt idx="379">
                  <c:v>0.10761823845935996</c:v>
                </c:pt>
                <c:pt idx="380">
                  <c:v>0.10790144435004248</c:v>
                </c:pt>
                <c:pt idx="381">
                  <c:v>0.108184650240725</c:v>
                </c:pt>
                <c:pt idx="382">
                  <c:v>0.10846785613140754</c:v>
                </c:pt>
                <c:pt idx="383">
                  <c:v>0.10875106202209006</c:v>
                </c:pt>
                <c:pt idx="384">
                  <c:v>0.10903426791277258</c:v>
                </c:pt>
                <c:pt idx="385">
                  <c:v>0.10931747380345511</c:v>
                </c:pt>
                <c:pt idx="386">
                  <c:v>0.10960067969413764</c:v>
                </c:pt>
                <c:pt idx="387">
                  <c:v>0.10988388558482017</c:v>
                </c:pt>
                <c:pt idx="388">
                  <c:v>0.11016709147550269</c:v>
                </c:pt>
                <c:pt idx="389">
                  <c:v>0.11045029736618521</c:v>
                </c:pt>
                <c:pt idx="390">
                  <c:v>0.11073350325686775</c:v>
                </c:pt>
                <c:pt idx="391">
                  <c:v>0.11101670914755027</c:v>
                </c:pt>
                <c:pt idx="392">
                  <c:v>0.11129991503823279</c:v>
                </c:pt>
                <c:pt idx="393">
                  <c:v>0.11158312092891533</c:v>
                </c:pt>
                <c:pt idx="394">
                  <c:v>0.11186632681959785</c:v>
                </c:pt>
                <c:pt idx="395">
                  <c:v>0.11214953271028037</c:v>
                </c:pt>
                <c:pt idx="396">
                  <c:v>0.11243273860096289</c:v>
                </c:pt>
                <c:pt idx="397">
                  <c:v>0.11271594449164543</c:v>
                </c:pt>
                <c:pt idx="398">
                  <c:v>0.11299915038232795</c:v>
                </c:pt>
                <c:pt idx="399">
                  <c:v>0.11328235627301048</c:v>
                </c:pt>
                <c:pt idx="400">
                  <c:v>0.113565562163693</c:v>
                </c:pt>
                <c:pt idx="401">
                  <c:v>0.11384876805437553</c:v>
                </c:pt>
                <c:pt idx="402">
                  <c:v>0.11413197394505806</c:v>
                </c:pt>
                <c:pt idx="403">
                  <c:v>0.11441517983574058</c:v>
                </c:pt>
                <c:pt idx="404">
                  <c:v>0.11469838572642312</c:v>
                </c:pt>
                <c:pt idx="405">
                  <c:v>0.11498159161710564</c:v>
                </c:pt>
                <c:pt idx="406">
                  <c:v>0.11526479750778816</c:v>
                </c:pt>
                <c:pt idx="407">
                  <c:v>0.11554800339847068</c:v>
                </c:pt>
                <c:pt idx="408">
                  <c:v>0.11583120928915322</c:v>
                </c:pt>
                <c:pt idx="409">
                  <c:v>0.11611441517983574</c:v>
                </c:pt>
                <c:pt idx="410">
                  <c:v>0.11639762107051826</c:v>
                </c:pt>
                <c:pt idx="411">
                  <c:v>0.11668082696120079</c:v>
                </c:pt>
                <c:pt idx="412">
                  <c:v>0.11696403285188332</c:v>
                </c:pt>
                <c:pt idx="413">
                  <c:v>0.11724723874256585</c:v>
                </c:pt>
                <c:pt idx="414">
                  <c:v>0.11753044463324837</c:v>
                </c:pt>
                <c:pt idx="415">
                  <c:v>0.1178136505239309</c:v>
                </c:pt>
                <c:pt idx="416">
                  <c:v>0.11809685641461343</c:v>
                </c:pt>
                <c:pt idx="417">
                  <c:v>0.11838006230529595</c:v>
                </c:pt>
                <c:pt idx="418">
                  <c:v>0.11866326819597847</c:v>
                </c:pt>
                <c:pt idx="419">
                  <c:v>0.11894647408666101</c:v>
                </c:pt>
                <c:pt idx="420">
                  <c:v>0.11922967997734353</c:v>
                </c:pt>
                <c:pt idx="421">
                  <c:v>0.11951288586802605</c:v>
                </c:pt>
                <c:pt idx="422">
                  <c:v>0.11979609175870858</c:v>
                </c:pt>
                <c:pt idx="423">
                  <c:v>0.12007929764939111</c:v>
                </c:pt>
                <c:pt idx="424">
                  <c:v>0.12036250354007363</c:v>
                </c:pt>
                <c:pt idx="425">
                  <c:v>0.12064570943075616</c:v>
                </c:pt>
                <c:pt idx="426">
                  <c:v>0.12092891532143868</c:v>
                </c:pt>
                <c:pt idx="427">
                  <c:v>0.12121212121212122</c:v>
                </c:pt>
                <c:pt idx="428">
                  <c:v>0.12149532710280374</c:v>
                </c:pt>
                <c:pt idx="429">
                  <c:v>0.12177853299348626</c:v>
                </c:pt>
                <c:pt idx="430">
                  <c:v>0.1220617388841688</c:v>
                </c:pt>
                <c:pt idx="431">
                  <c:v>0.12234494477485132</c:v>
                </c:pt>
                <c:pt idx="432">
                  <c:v>0.12262815066553384</c:v>
                </c:pt>
                <c:pt idx="433">
                  <c:v>0.12291135655621636</c:v>
                </c:pt>
                <c:pt idx="434">
                  <c:v>0.1231945624468989</c:v>
                </c:pt>
                <c:pt idx="435">
                  <c:v>0.12347776833758142</c:v>
                </c:pt>
                <c:pt idx="436">
                  <c:v>0.12376097422826395</c:v>
                </c:pt>
                <c:pt idx="437">
                  <c:v>0.12404418011894647</c:v>
                </c:pt>
                <c:pt idx="438">
                  <c:v>0.124327386009629</c:v>
                </c:pt>
                <c:pt idx="439">
                  <c:v>0.12461059190031153</c:v>
                </c:pt>
                <c:pt idx="440">
                  <c:v>0.12489379779099405</c:v>
                </c:pt>
                <c:pt idx="441">
                  <c:v>0.12517700368167659</c:v>
                </c:pt>
                <c:pt idx="442">
                  <c:v>0.12546020957235909</c:v>
                </c:pt>
                <c:pt idx="443">
                  <c:v>0.12574341546304163</c:v>
                </c:pt>
                <c:pt idx="444">
                  <c:v>0.12602662135372417</c:v>
                </c:pt>
                <c:pt idx="445">
                  <c:v>0.12630982724440667</c:v>
                </c:pt>
                <c:pt idx="446">
                  <c:v>0.12659303313508921</c:v>
                </c:pt>
                <c:pt idx="447">
                  <c:v>0.12687623902577175</c:v>
                </c:pt>
                <c:pt idx="448">
                  <c:v>0.12715944491645426</c:v>
                </c:pt>
                <c:pt idx="449">
                  <c:v>0.12744265080713679</c:v>
                </c:pt>
                <c:pt idx="450">
                  <c:v>0.1277258566978193</c:v>
                </c:pt>
                <c:pt idx="451">
                  <c:v>0.12800906258850184</c:v>
                </c:pt>
                <c:pt idx="452">
                  <c:v>0.12829226847918437</c:v>
                </c:pt>
                <c:pt idx="453">
                  <c:v>0.12857547436986688</c:v>
                </c:pt>
                <c:pt idx="454">
                  <c:v>0.12885868026054942</c:v>
                </c:pt>
                <c:pt idx="455">
                  <c:v>0.12914188615123195</c:v>
                </c:pt>
                <c:pt idx="456">
                  <c:v>0.12942509204191446</c:v>
                </c:pt>
                <c:pt idx="457">
                  <c:v>0.129708297932597</c:v>
                </c:pt>
                <c:pt idx="458">
                  <c:v>0.12999150382327954</c:v>
                </c:pt>
                <c:pt idx="459">
                  <c:v>0.13027470971396204</c:v>
                </c:pt>
                <c:pt idx="460">
                  <c:v>0.13055791560464458</c:v>
                </c:pt>
                <c:pt idx="461">
                  <c:v>0.13084112149532709</c:v>
                </c:pt>
                <c:pt idx="462">
                  <c:v>0.13112432738600963</c:v>
                </c:pt>
                <c:pt idx="463">
                  <c:v>0.13140753327669216</c:v>
                </c:pt>
                <c:pt idx="464">
                  <c:v>0.13169073916737467</c:v>
                </c:pt>
                <c:pt idx="465">
                  <c:v>0.13197394505805721</c:v>
                </c:pt>
                <c:pt idx="466">
                  <c:v>0.13225715094873974</c:v>
                </c:pt>
                <c:pt idx="467">
                  <c:v>0.13254035683942225</c:v>
                </c:pt>
                <c:pt idx="468">
                  <c:v>0.13282356273010479</c:v>
                </c:pt>
                <c:pt idx="469">
                  <c:v>0.13310676862078732</c:v>
                </c:pt>
                <c:pt idx="470">
                  <c:v>0.13338997451146983</c:v>
                </c:pt>
                <c:pt idx="471">
                  <c:v>0.13367318040215237</c:v>
                </c:pt>
                <c:pt idx="472">
                  <c:v>0.13395638629283488</c:v>
                </c:pt>
                <c:pt idx="473">
                  <c:v>0.13423959218351741</c:v>
                </c:pt>
                <c:pt idx="474">
                  <c:v>0.13452279807419995</c:v>
                </c:pt>
                <c:pt idx="475">
                  <c:v>0.13480600396488246</c:v>
                </c:pt>
                <c:pt idx="476">
                  <c:v>0.135089209855565</c:v>
                </c:pt>
                <c:pt idx="477">
                  <c:v>0.13537241574624753</c:v>
                </c:pt>
                <c:pt idx="478">
                  <c:v>0.13565562163693004</c:v>
                </c:pt>
                <c:pt idx="479">
                  <c:v>0.13593882752761258</c:v>
                </c:pt>
                <c:pt idx="480">
                  <c:v>0.13622203341829511</c:v>
                </c:pt>
                <c:pt idx="481">
                  <c:v>0.13650523930897762</c:v>
                </c:pt>
                <c:pt idx="482">
                  <c:v>0.13678844519966016</c:v>
                </c:pt>
                <c:pt idx="483">
                  <c:v>0.13707165109034267</c:v>
                </c:pt>
                <c:pt idx="484">
                  <c:v>0.1373548569810252</c:v>
                </c:pt>
                <c:pt idx="485">
                  <c:v>0.13763806287170774</c:v>
                </c:pt>
                <c:pt idx="486">
                  <c:v>0.13792126876239025</c:v>
                </c:pt>
                <c:pt idx="487">
                  <c:v>0.13820447465307278</c:v>
                </c:pt>
                <c:pt idx="488">
                  <c:v>0.13848768054375532</c:v>
                </c:pt>
                <c:pt idx="489">
                  <c:v>0.13877088643443783</c:v>
                </c:pt>
                <c:pt idx="490">
                  <c:v>0.13905409232512037</c:v>
                </c:pt>
                <c:pt idx="491">
                  <c:v>0.1393372982158029</c:v>
                </c:pt>
                <c:pt idx="492">
                  <c:v>0.13962050410648541</c:v>
                </c:pt>
                <c:pt idx="493">
                  <c:v>0.13990370999716795</c:v>
                </c:pt>
                <c:pt idx="494">
                  <c:v>0.14018691588785046</c:v>
                </c:pt>
                <c:pt idx="495">
                  <c:v>0.14047012177853299</c:v>
                </c:pt>
                <c:pt idx="496">
                  <c:v>0.14075332766921553</c:v>
                </c:pt>
                <c:pt idx="497">
                  <c:v>0.14103653355989804</c:v>
                </c:pt>
                <c:pt idx="498">
                  <c:v>0.14131973945058057</c:v>
                </c:pt>
                <c:pt idx="499">
                  <c:v>0.14160294534126311</c:v>
                </c:pt>
                <c:pt idx="500">
                  <c:v>0.14188615123194562</c:v>
                </c:pt>
                <c:pt idx="501">
                  <c:v>0.14216935712262815</c:v>
                </c:pt>
                <c:pt idx="502">
                  <c:v>0.14245256301331069</c:v>
                </c:pt>
                <c:pt idx="503">
                  <c:v>0.1427357689039932</c:v>
                </c:pt>
                <c:pt idx="504">
                  <c:v>0.14301897479467574</c:v>
                </c:pt>
                <c:pt idx="505">
                  <c:v>0.14330218068535824</c:v>
                </c:pt>
                <c:pt idx="506">
                  <c:v>0.14358538657604078</c:v>
                </c:pt>
                <c:pt idx="507">
                  <c:v>0.14386859246672332</c:v>
                </c:pt>
                <c:pt idx="508">
                  <c:v>0.14415179835740582</c:v>
                </c:pt>
                <c:pt idx="509">
                  <c:v>0.14443500424808836</c:v>
                </c:pt>
                <c:pt idx="510">
                  <c:v>0.1447182101387709</c:v>
                </c:pt>
                <c:pt idx="511">
                  <c:v>0.14500141602945341</c:v>
                </c:pt>
                <c:pt idx="512">
                  <c:v>0.14528462192013594</c:v>
                </c:pt>
                <c:pt idx="513">
                  <c:v>0.14556782781081848</c:v>
                </c:pt>
                <c:pt idx="514">
                  <c:v>0.14585103370150099</c:v>
                </c:pt>
                <c:pt idx="515">
                  <c:v>0.14613423959218352</c:v>
                </c:pt>
                <c:pt idx="516">
                  <c:v>0.14641744548286603</c:v>
                </c:pt>
                <c:pt idx="517">
                  <c:v>0.14670065137354857</c:v>
                </c:pt>
                <c:pt idx="518">
                  <c:v>0.1469838572642311</c:v>
                </c:pt>
                <c:pt idx="519">
                  <c:v>0.14726706315491361</c:v>
                </c:pt>
                <c:pt idx="520">
                  <c:v>0.14755026904559615</c:v>
                </c:pt>
                <c:pt idx="521">
                  <c:v>0.14783347493627869</c:v>
                </c:pt>
                <c:pt idx="522">
                  <c:v>0.14811668082696119</c:v>
                </c:pt>
                <c:pt idx="523">
                  <c:v>0.14839988671764373</c:v>
                </c:pt>
                <c:pt idx="524">
                  <c:v>0.14868309260832624</c:v>
                </c:pt>
                <c:pt idx="525">
                  <c:v>0.14896629849900878</c:v>
                </c:pt>
                <c:pt idx="526">
                  <c:v>0.14924950438969131</c:v>
                </c:pt>
                <c:pt idx="527">
                  <c:v>0.14953271028037382</c:v>
                </c:pt>
                <c:pt idx="528">
                  <c:v>0.14981591617105636</c:v>
                </c:pt>
                <c:pt idx="529">
                  <c:v>0.15009912206173889</c:v>
                </c:pt>
                <c:pt idx="530">
                  <c:v>0.1503823279524214</c:v>
                </c:pt>
                <c:pt idx="531">
                  <c:v>0.15066553384310394</c:v>
                </c:pt>
                <c:pt idx="532">
                  <c:v>0.15094873973378647</c:v>
                </c:pt>
                <c:pt idx="533">
                  <c:v>0.15123194562446898</c:v>
                </c:pt>
                <c:pt idx="534">
                  <c:v>0.15151515151515152</c:v>
                </c:pt>
                <c:pt idx="535">
                  <c:v>0.15179835740583403</c:v>
                </c:pt>
                <c:pt idx="536">
                  <c:v>0.15208156329651656</c:v>
                </c:pt>
                <c:pt idx="537">
                  <c:v>0.1523647691871991</c:v>
                </c:pt>
                <c:pt idx="538">
                  <c:v>0.15264797507788161</c:v>
                </c:pt>
                <c:pt idx="539">
                  <c:v>0.15293118096856415</c:v>
                </c:pt>
                <c:pt idx="540">
                  <c:v>0.15321438685924668</c:v>
                </c:pt>
                <c:pt idx="541">
                  <c:v>0.15349759274992919</c:v>
                </c:pt>
                <c:pt idx="542">
                  <c:v>0.15378079864061173</c:v>
                </c:pt>
                <c:pt idx="543">
                  <c:v>0.15406400453129426</c:v>
                </c:pt>
                <c:pt idx="544">
                  <c:v>0.15434721042197677</c:v>
                </c:pt>
                <c:pt idx="545">
                  <c:v>0.15463041631265931</c:v>
                </c:pt>
                <c:pt idx="546">
                  <c:v>0.15491362220334182</c:v>
                </c:pt>
                <c:pt idx="547">
                  <c:v>0.15519682809402435</c:v>
                </c:pt>
                <c:pt idx="548">
                  <c:v>0.15548003398470689</c:v>
                </c:pt>
                <c:pt idx="549">
                  <c:v>0.1557632398753894</c:v>
                </c:pt>
                <c:pt idx="550">
                  <c:v>0.15604644576607193</c:v>
                </c:pt>
                <c:pt idx="551">
                  <c:v>0.15632965165675447</c:v>
                </c:pt>
                <c:pt idx="552">
                  <c:v>0.15661285754743698</c:v>
                </c:pt>
                <c:pt idx="553">
                  <c:v>0.15689606343811952</c:v>
                </c:pt>
                <c:pt idx="554">
                  <c:v>0.15717926932880205</c:v>
                </c:pt>
                <c:pt idx="555">
                  <c:v>0.15746247521948456</c:v>
                </c:pt>
                <c:pt idx="556">
                  <c:v>0.1577456811101671</c:v>
                </c:pt>
                <c:pt idx="557">
                  <c:v>0.1580288870008496</c:v>
                </c:pt>
                <c:pt idx="558">
                  <c:v>0.15831209289153214</c:v>
                </c:pt>
                <c:pt idx="559">
                  <c:v>0.15859529878221468</c:v>
                </c:pt>
                <c:pt idx="560">
                  <c:v>0.15887850467289719</c:v>
                </c:pt>
                <c:pt idx="561">
                  <c:v>0.15916171056357972</c:v>
                </c:pt>
                <c:pt idx="562">
                  <c:v>0.15944491645426226</c:v>
                </c:pt>
                <c:pt idx="563">
                  <c:v>0.15972812234494477</c:v>
                </c:pt>
                <c:pt idx="564">
                  <c:v>0.1600113282356273</c:v>
                </c:pt>
                <c:pt idx="565">
                  <c:v>0.16029453412630984</c:v>
                </c:pt>
                <c:pt idx="566">
                  <c:v>0.16057774001699235</c:v>
                </c:pt>
                <c:pt idx="567">
                  <c:v>0.16086094590767488</c:v>
                </c:pt>
                <c:pt idx="568">
                  <c:v>0.16114415179835739</c:v>
                </c:pt>
                <c:pt idx="569">
                  <c:v>0.16142735768903993</c:v>
                </c:pt>
                <c:pt idx="570">
                  <c:v>0.16171056357972247</c:v>
                </c:pt>
                <c:pt idx="571">
                  <c:v>0.16199376947040497</c:v>
                </c:pt>
                <c:pt idx="572">
                  <c:v>0.16227697536108751</c:v>
                </c:pt>
                <c:pt idx="573">
                  <c:v>0.16256018125177005</c:v>
                </c:pt>
                <c:pt idx="574">
                  <c:v>0.16284338714245256</c:v>
                </c:pt>
                <c:pt idx="575">
                  <c:v>0.16312659303313509</c:v>
                </c:pt>
                <c:pt idx="576">
                  <c:v>0.16340979892381763</c:v>
                </c:pt>
                <c:pt idx="577">
                  <c:v>0.16369300481450014</c:v>
                </c:pt>
                <c:pt idx="578">
                  <c:v>0.16397621070518267</c:v>
                </c:pt>
                <c:pt idx="579">
                  <c:v>0.16425941659586518</c:v>
                </c:pt>
                <c:pt idx="580">
                  <c:v>0.16454262248654772</c:v>
                </c:pt>
                <c:pt idx="581">
                  <c:v>0.16482582837723025</c:v>
                </c:pt>
                <c:pt idx="582">
                  <c:v>0.16510903426791276</c:v>
                </c:pt>
                <c:pt idx="583">
                  <c:v>0.1653922401585953</c:v>
                </c:pt>
                <c:pt idx="584">
                  <c:v>0.16567544604927784</c:v>
                </c:pt>
                <c:pt idx="585">
                  <c:v>0.16595865193996034</c:v>
                </c:pt>
                <c:pt idx="586">
                  <c:v>0.16624185783064288</c:v>
                </c:pt>
                <c:pt idx="587">
                  <c:v>0.16652506372132542</c:v>
                </c:pt>
                <c:pt idx="588">
                  <c:v>0.16680826961200793</c:v>
                </c:pt>
                <c:pt idx="589">
                  <c:v>0.16709147550269046</c:v>
                </c:pt>
                <c:pt idx="590">
                  <c:v>0.16737468139337297</c:v>
                </c:pt>
                <c:pt idx="591">
                  <c:v>0.16765788728405551</c:v>
                </c:pt>
                <c:pt idx="592">
                  <c:v>0.16794109317473804</c:v>
                </c:pt>
                <c:pt idx="593">
                  <c:v>0.16822429906542055</c:v>
                </c:pt>
                <c:pt idx="594">
                  <c:v>0.16850750495610309</c:v>
                </c:pt>
                <c:pt idx="595">
                  <c:v>0.16879071084678562</c:v>
                </c:pt>
                <c:pt idx="596">
                  <c:v>0.16907391673746813</c:v>
                </c:pt>
                <c:pt idx="597">
                  <c:v>0.16935712262815067</c:v>
                </c:pt>
                <c:pt idx="598">
                  <c:v>0.16964032851883321</c:v>
                </c:pt>
                <c:pt idx="599">
                  <c:v>0.16992353440951571</c:v>
                </c:pt>
                <c:pt idx="600">
                  <c:v>0.17020674030019825</c:v>
                </c:pt>
                <c:pt idx="601">
                  <c:v>0.17048994619088076</c:v>
                </c:pt>
                <c:pt idx="602">
                  <c:v>0.1707731520815633</c:v>
                </c:pt>
                <c:pt idx="603">
                  <c:v>0.17105635797224583</c:v>
                </c:pt>
                <c:pt idx="604">
                  <c:v>0.17133956386292834</c:v>
                </c:pt>
                <c:pt idx="605">
                  <c:v>0.17162276975361088</c:v>
                </c:pt>
                <c:pt idx="606">
                  <c:v>0.17190597564429341</c:v>
                </c:pt>
                <c:pt idx="607">
                  <c:v>0.17218918153497592</c:v>
                </c:pt>
                <c:pt idx="608">
                  <c:v>0.17247238742565846</c:v>
                </c:pt>
                <c:pt idx="609">
                  <c:v>0.17275559331634097</c:v>
                </c:pt>
                <c:pt idx="610">
                  <c:v>0.1730387992070235</c:v>
                </c:pt>
                <c:pt idx="611">
                  <c:v>0.17332200509770604</c:v>
                </c:pt>
                <c:pt idx="612">
                  <c:v>0.17360521098838855</c:v>
                </c:pt>
                <c:pt idx="613">
                  <c:v>0.17388841687907108</c:v>
                </c:pt>
                <c:pt idx="614">
                  <c:v>0.17417162276975362</c:v>
                </c:pt>
                <c:pt idx="615">
                  <c:v>0.17445482866043613</c:v>
                </c:pt>
                <c:pt idx="616">
                  <c:v>0.17473803455111867</c:v>
                </c:pt>
                <c:pt idx="617">
                  <c:v>0.1750212404418012</c:v>
                </c:pt>
                <c:pt idx="618">
                  <c:v>0.17530444633248371</c:v>
                </c:pt>
                <c:pt idx="619">
                  <c:v>0.17558765222316625</c:v>
                </c:pt>
                <c:pt idx="620">
                  <c:v>0.17587085811384875</c:v>
                </c:pt>
                <c:pt idx="621">
                  <c:v>0.17615406400453129</c:v>
                </c:pt>
                <c:pt idx="622">
                  <c:v>0.17643726989521383</c:v>
                </c:pt>
                <c:pt idx="623">
                  <c:v>0.17672047578589634</c:v>
                </c:pt>
                <c:pt idx="624">
                  <c:v>0.17700368167657887</c:v>
                </c:pt>
                <c:pt idx="625">
                  <c:v>0.17728688756726141</c:v>
                </c:pt>
                <c:pt idx="626">
                  <c:v>0.17757009345794392</c:v>
                </c:pt>
                <c:pt idx="627">
                  <c:v>0.17785329934862645</c:v>
                </c:pt>
                <c:pt idx="628">
                  <c:v>0.17813650523930899</c:v>
                </c:pt>
                <c:pt idx="629">
                  <c:v>0.1784197111299915</c:v>
                </c:pt>
                <c:pt idx="630">
                  <c:v>0.17870291702067403</c:v>
                </c:pt>
                <c:pt idx="631">
                  <c:v>0.17898612291135654</c:v>
                </c:pt>
                <c:pt idx="632">
                  <c:v>0.17926932880203908</c:v>
                </c:pt>
                <c:pt idx="633">
                  <c:v>0.17955253469272162</c:v>
                </c:pt>
                <c:pt idx="634">
                  <c:v>0.17983574058340412</c:v>
                </c:pt>
                <c:pt idx="635">
                  <c:v>0.18011894647408666</c:v>
                </c:pt>
                <c:pt idx="636">
                  <c:v>0.1804021523647692</c:v>
                </c:pt>
                <c:pt idx="637">
                  <c:v>0.18068535825545171</c:v>
                </c:pt>
                <c:pt idx="638">
                  <c:v>0.18096856414613424</c:v>
                </c:pt>
                <c:pt idx="639">
                  <c:v>0.18125177003681678</c:v>
                </c:pt>
                <c:pt idx="640">
                  <c:v>0.18153497592749929</c:v>
                </c:pt>
                <c:pt idx="641">
                  <c:v>0.18181818181818182</c:v>
                </c:pt>
                <c:pt idx="642">
                  <c:v>0.18210138770886433</c:v>
                </c:pt>
                <c:pt idx="643">
                  <c:v>0.18238459359954687</c:v>
                </c:pt>
                <c:pt idx="644">
                  <c:v>0.1826677994902294</c:v>
                </c:pt>
                <c:pt idx="645">
                  <c:v>0.18295100538091191</c:v>
                </c:pt>
                <c:pt idx="646">
                  <c:v>0.18323421127159445</c:v>
                </c:pt>
                <c:pt idx="647">
                  <c:v>0.18351741716227699</c:v>
                </c:pt>
                <c:pt idx="648">
                  <c:v>0.18380062305295949</c:v>
                </c:pt>
                <c:pt idx="649">
                  <c:v>0.18408382894364203</c:v>
                </c:pt>
                <c:pt idx="650">
                  <c:v>0.18436703483432457</c:v>
                </c:pt>
                <c:pt idx="651">
                  <c:v>0.18465024072500708</c:v>
                </c:pt>
                <c:pt idx="652">
                  <c:v>0.18493344661568961</c:v>
                </c:pt>
                <c:pt idx="653">
                  <c:v>0.18521665250637212</c:v>
                </c:pt>
                <c:pt idx="654">
                  <c:v>0.18549985839705466</c:v>
                </c:pt>
                <c:pt idx="655">
                  <c:v>0.18578306428773719</c:v>
                </c:pt>
                <c:pt idx="656">
                  <c:v>0.1860662701784197</c:v>
                </c:pt>
                <c:pt idx="657">
                  <c:v>0.18634947606910224</c:v>
                </c:pt>
                <c:pt idx="658">
                  <c:v>0.18663268195978477</c:v>
                </c:pt>
                <c:pt idx="659">
                  <c:v>0.18691588785046728</c:v>
                </c:pt>
                <c:pt idx="660">
                  <c:v>0.18719909374114982</c:v>
                </c:pt>
                <c:pt idx="661">
                  <c:v>0.18748229963183236</c:v>
                </c:pt>
                <c:pt idx="662">
                  <c:v>0.18776550552251486</c:v>
                </c:pt>
                <c:pt idx="663">
                  <c:v>0.1880487114131974</c:v>
                </c:pt>
                <c:pt idx="664">
                  <c:v>0.18833191730387991</c:v>
                </c:pt>
                <c:pt idx="665">
                  <c:v>0.18861512319456245</c:v>
                </c:pt>
                <c:pt idx="666">
                  <c:v>0.18889832908524498</c:v>
                </c:pt>
                <c:pt idx="667">
                  <c:v>0.18918153497592749</c:v>
                </c:pt>
                <c:pt idx="668">
                  <c:v>0.18946474086661003</c:v>
                </c:pt>
                <c:pt idx="669">
                  <c:v>0.18974794675729256</c:v>
                </c:pt>
                <c:pt idx="670">
                  <c:v>0.19003115264797507</c:v>
                </c:pt>
                <c:pt idx="671">
                  <c:v>0.19031435853865761</c:v>
                </c:pt>
                <c:pt idx="672">
                  <c:v>0.19059756442934014</c:v>
                </c:pt>
                <c:pt idx="673">
                  <c:v>0.19088077032002265</c:v>
                </c:pt>
                <c:pt idx="674">
                  <c:v>0.19116397621070519</c:v>
                </c:pt>
                <c:pt idx="675">
                  <c:v>0.1914471821013877</c:v>
                </c:pt>
                <c:pt idx="676">
                  <c:v>0.19173038799207023</c:v>
                </c:pt>
                <c:pt idx="677">
                  <c:v>0.19201359388275277</c:v>
                </c:pt>
                <c:pt idx="678">
                  <c:v>0.19229679977343528</c:v>
                </c:pt>
                <c:pt idx="679">
                  <c:v>0.19258000566411781</c:v>
                </c:pt>
                <c:pt idx="680">
                  <c:v>0.19286321155480035</c:v>
                </c:pt>
                <c:pt idx="681">
                  <c:v>0.19314641744548286</c:v>
                </c:pt>
                <c:pt idx="682">
                  <c:v>0.1934296233361654</c:v>
                </c:pt>
                <c:pt idx="683">
                  <c:v>0.1937128292268479</c:v>
                </c:pt>
                <c:pt idx="684">
                  <c:v>0.19399603511753044</c:v>
                </c:pt>
                <c:pt idx="685">
                  <c:v>0.19427924100821298</c:v>
                </c:pt>
                <c:pt idx="686">
                  <c:v>0.19456244689889549</c:v>
                </c:pt>
                <c:pt idx="687">
                  <c:v>0.19484565278957802</c:v>
                </c:pt>
                <c:pt idx="688">
                  <c:v>0.19512885868026056</c:v>
                </c:pt>
                <c:pt idx="689">
                  <c:v>0.19541206457094307</c:v>
                </c:pt>
                <c:pt idx="690">
                  <c:v>0.1956952704616256</c:v>
                </c:pt>
                <c:pt idx="691">
                  <c:v>0.19597847635230814</c:v>
                </c:pt>
                <c:pt idx="692">
                  <c:v>0.19626168224299065</c:v>
                </c:pt>
                <c:pt idx="693">
                  <c:v>0.19654488813367318</c:v>
                </c:pt>
                <c:pt idx="694">
                  <c:v>0.19682809402435569</c:v>
                </c:pt>
                <c:pt idx="695">
                  <c:v>0.19711129991503823</c:v>
                </c:pt>
                <c:pt idx="696">
                  <c:v>0.19739450580572077</c:v>
                </c:pt>
                <c:pt idx="697">
                  <c:v>0.19767771169640327</c:v>
                </c:pt>
                <c:pt idx="698">
                  <c:v>0.19796091758708581</c:v>
                </c:pt>
                <c:pt idx="699">
                  <c:v>0.19824412347776835</c:v>
                </c:pt>
                <c:pt idx="700">
                  <c:v>0.19852732936845086</c:v>
                </c:pt>
                <c:pt idx="701">
                  <c:v>0.19881053525913339</c:v>
                </c:pt>
                <c:pt idx="702">
                  <c:v>0.19909374114981593</c:v>
                </c:pt>
                <c:pt idx="703">
                  <c:v>0.19937694704049844</c:v>
                </c:pt>
                <c:pt idx="704">
                  <c:v>0.19966015293118097</c:v>
                </c:pt>
                <c:pt idx="705">
                  <c:v>0.19994335882186348</c:v>
                </c:pt>
                <c:pt idx="706">
                  <c:v>0.20022656471254602</c:v>
                </c:pt>
                <c:pt idx="707">
                  <c:v>0.20050977060322855</c:v>
                </c:pt>
                <c:pt idx="708">
                  <c:v>0.20079297649391106</c:v>
                </c:pt>
                <c:pt idx="709">
                  <c:v>0.2010761823845936</c:v>
                </c:pt>
                <c:pt idx="710">
                  <c:v>0.20135938827527614</c:v>
                </c:pt>
                <c:pt idx="711">
                  <c:v>0.20164259416595864</c:v>
                </c:pt>
                <c:pt idx="712">
                  <c:v>0.20192580005664118</c:v>
                </c:pt>
                <c:pt idx="713">
                  <c:v>0.20220900594732372</c:v>
                </c:pt>
                <c:pt idx="714">
                  <c:v>0.20249221183800623</c:v>
                </c:pt>
                <c:pt idx="715">
                  <c:v>0.20277541772868876</c:v>
                </c:pt>
                <c:pt idx="716">
                  <c:v>0.20305862361937127</c:v>
                </c:pt>
                <c:pt idx="717">
                  <c:v>0.20334182951005381</c:v>
                </c:pt>
                <c:pt idx="718">
                  <c:v>0.20362503540073634</c:v>
                </c:pt>
                <c:pt idx="719">
                  <c:v>0.20390824129141885</c:v>
                </c:pt>
                <c:pt idx="720">
                  <c:v>0.20419144718210139</c:v>
                </c:pt>
                <c:pt idx="721">
                  <c:v>0.20447465307278392</c:v>
                </c:pt>
                <c:pt idx="722">
                  <c:v>0.20475785896346643</c:v>
                </c:pt>
                <c:pt idx="723">
                  <c:v>0.20504106485414897</c:v>
                </c:pt>
                <c:pt idx="724">
                  <c:v>0.20532427074483151</c:v>
                </c:pt>
                <c:pt idx="725">
                  <c:v>0.20560747663551401</c:v>
                </c:pt>
                <c:pt idx="726">
                  <c:v>0.20589068252619655</c:v>
                </c:pt>
                <c:pt idx="727">
                  <c:v>0.20617388841687906</c:v>
                </c:pt>
                <c:pt idx="728">
                  <c:v>0.20645709430756159</c:v>
                </c:pt>
                <c:pt idx="729">
                  <c:v>0.20674030019824413</c:v>
                </c:pt>
                <c:pt idx="730">
                  <c:v>0.20702350608892664</c:v>
                </c:pt>
                <c:pt idx="731">
                  <c:v>0.20730671197960918</c:v>
                </c:pt>
                <c:pt idx="732">
                  <c:v>0.20758991787029171</c:v>
                </c:pt>
                <c:pt idx="733">
                  <c:v>0.20787312376097422</c:v>
                </c:pt>
                <c:pt idx="734">
                  <c:v>0.20815632965165676</c:v>
                </c:pt>
                <c:pt idx="735">
                  <c:v>0.20843953554233929</c:v>
                </c:pt>
                <c:pt idx="736">
                  <c:v>0.2087227414330218</c:v>
                </c:pt>
                <c:pt idx="737">
                  <c:v>0.20900594732370434</c:v>
                </c:pt>
                <c:pt idx="738">
                  <c:v>0.20928915321438685</c:v>
                </c:pt>
                <c:pt idx="739">
                  <c:v>0.20957235910506938</c:v>
                </c:pt>
                <c:pt idx="740">
                  <c:v>0.20985556499575192</c:v>
                </c:pt>
                <c:pt idx="741">
                  <c:v>0.21013877088643443</c:v>
                </c:pt>
                <c:pt idx="742">
                  <c:v>0.21042197677711696</c:v>
                </c:pt>
                <c:pt idx="743">
                  <c:v>0.2107051826677995</c:v>
                </c:pt>
                <c:pt idx="744">
                  <c:v>0.21098838855848201</c:v>
                </c:pt>
                <c:pt idx="745">
                  <c:v>0.21127159444916455</c:v>
                </c:pt>
                <c:pt idx="746">
                  <c:v>0.21155480033984708</c:v>
                </c:pt>
                <c:pt idx="747">
                  <c:v>0.21183800623052959</c:v>
                </c:pt>
                <c:pt idx="748">
                  <c:v>0.21212121212121213</c:v>
                </c:pt>
                <c:pt idx="749">
                  <c:v>0.21240441801189464</c:v>
                </c:pt>
                <c:pt idx="750">
                  <c:v>0.21268762390257717</c:v>
                </c:pt>
                <c:pt idx="751">
                  <c:v>0.21297082979325971</c:v>
                </c:pt>
                <c:pt idx="752">
                  <c:v>0.21325403568394222</c:v>
                </c:pt>
                <c:pt idx="753">
                  <c:v>0.21353724157462475</c:v>
                </c:pt>
                <c:pt idx="754">
                  <c:v>0.21382044746530729</c:v>
                </c:pt>
                <c:pt idx="755">
                  <c:v>0.2141036533559898</c:v>
                </c:pt>
                <c:pt idx="756">
                  <c:v>0.21438685924667233</c:v>
                </c:pt>
                <c:pt idx="757">
                  <c:v>0.21467006513735487</c:v>
                </c:pt>
                <c:pt idx="758">
                  <c:v>0.21495327102803738</c:v>
                </c:pt>
                <c:pt idx="759">
                  <c:v>0.21523647691871992</c:v>
                </c:pt>
                <c:pt idx="760">
                  <c:v>0.21551968280940242</c:v>
                </c:pt>
                <c:pt idx="761">
                  <c:v>0.21580288870008496</c:v>
                </c:pt>
                <c:pt idx="762">
                  <c:v>0.2160860945907675</c:v>
                </c:pt>
                <c:pt idx="763">
                  <c:v>0.21636930048145001</c:v>
                </c:pt>
                <c:pt idx="764">
                  <c:v>0.21665250637213254</c:v>
                </c:pt>
                <c:pt idx="765">
                  <c:v>0.21693571226281508</c:v>
                </c:pt>
                <c:pt idx="766">
                  <c:v>0.21721891815349759</c:v>
                </c:pt>
                <c:pt idx="767">
                  <c:v>0.21750212404418012</c:v>
                </c:pt>
                <c:pt idx="768">
                  <c:v>0.21778532993486263</c:v>
                </c:pt>
                <c:pt idx="769">
                  <c:v>0.21806853582554517</c:v>
                </c:pt>
                <c:pt idx="770">
                  <c:v>0.2183517417162277</c:v>
                </c:pt>
                <c:pt idx="771">
                  <c:v>0.21863494760691021</c:v>
                </c:pt>
                <c:pt idx="772">
                  <c:v>0.21891815349759275</c:v>
                </c:pt>
                <c:pt idx="773">
                  <c:v>0.21920135938827529</c:v>
                </c:pt>
                <c:pt idx="774">
                  <c:v>0.21948456527895779</c:v>
                </c:pt>
                <c:pt idx="775">
                  <c:v>0.21976777116964033</c:v>
                </c:pt>
                <c:pt idx="776">
                  <c:v>0.22005097706032287</c:v>
                </c:pt>
                <c:pt idx="777">
                  <c:v>0.22033418295100538</c:v>
                </c:pt>
                <c:pt idx="778">
                  <c:v>0.22061738884168791</c:v>
                </c:pt>
                <c:pt idx="779">
                  <c:v>0.22090059473237042</c:v>
                </c:pt>
                <c:pt idx="780">
                  <c:v>0.22118380062305296</c:v>
                </c:pt>
                <c:pt idx="781">
                  <c:v>0.22146700651373549</c:v>
                </c:pt>
                <c:pt idx="782">
                  <c:v>0.221750212404418</c:v>
                </c:pt>
                <c:pt idx="783">
                  <c:v>0.22203341829510054</c:v>
                </c:pt>
                <c:pt idx="784">
                  <c:v>0.22231662418578307</c:v>
                </c:pt>
                <c:pt idx="785">
                  <c:v>0.22259983007646558</c:v>
                </c:pt>
                <c:pt idx="786">
                  <c:v>0.22288303596714812</c:v>
                </c:pt>
                <c:pt idx="787">
                  <c:v>0.22316624185783066</c:v>
                </c:pt>
                <c:pt idx="788">
                  <c:v>0.22344944774851316</c:v>
                </c:pt>
                <c:pt idx="789">
                  <c:v>0.2237326536391957</c:v>
                </c:pt>
                <c:pt idx="790">
                  <c:v>0.22401585952987821</c:v>
                </c:pt>
                <c:pt idx="791">
                  <c:v>0.22429906542056074</c:v>
                </c:pt>
                <c:pt idx="792">
                  <c:v>0.22458227131124328</c:v>
                </c:pt>
                <c:pt idx="793">
                  <c:v>0.22486547720192579</c:v>
                </c:pt>
                <c:pt idx="794">
                  <c:v>0.22514868309260833</c:v>
                </c:pt>
                <c:pt idx="795">
                  <c:v>0.22543188898329086</c:v>
                </c:pt>
                <c:pt idx="796">
                  <c:v>0.22571509487397337</c:v>
                </c:pt>
                <c:pt idx="797">
                  <c:v>0.22599830076465591</c:v>
                </c:pt>
                <c:pt idx="798">
                  <c:v>0.22628150665533844</c:v>
                </c:pt>
                <c:pt idx="799">
                  <c:v>0.22656471254602095</c:v>
                </c:pt>
                <c:pt idx="800">
                  <c:v>0.22684791843670349</c:v>
                </c:pt>
                <c:pt idx="801">
                  <c:v>0.227131124327386</c:v>
                </c:pt>
                <c:pt idx="802">
                  <c:v>0.22741433021806853</c:v>
                </c:pt>
                <c:pt idx="803">
                  <c:v>0.22769753610875107</c:v>
                </c:pt>
                <c:pt idx="804">
                  <c:v>0.22798074199943358</c:v>
                </c:pt>
                <c:pt idx="805">
                  <c:v>0.22826394789011611</c:v>
                </c:pt>
                <c:pt idx="806">
                  <c:v>0.22854715378079865</c:v>
                </c:pt>
                <c:pt idx="807">
                  <c:v>0.22883035967148116</c:v>
                </c:pt>
                <c:pt idx="808">
                  <c:v>0.2291135655621637</c:v>
                </c:pt>
                <c:pt idx="809">
                  <c:v>0.22939677145284623</c:v>
                </c:pt>
                <c:pt idx="810">
                  <c:v>0.22967997734352874</c:v>
                </c:pt>
                <c:pt idx="811">
                  <c:v>0.22996318323421128</c:v>
                </c:pt>
                <c:pt idx="812">
                  <c:v>0.23024638912489379</c:v>
                </c:pt>
                <c:pt idx="813">
                  <c:v>0.23052959501557632</c:v>
                </c:pt>
                <c:pt idx="814">
                  <c:v>0.23081280090625886</c:v>
                </c:pt>
                <c:pt idx="815">
                  <c:v>0.23109600679694137</c:v>
                </c:pt>
                <c:pt idx="816">
                  <c:v>0.2313792126876239</c:v>
                </c:pt>
                <c:pt idx="817">
                  <c:v>0.23166241857830644</c:v>
                </c:pt>
                <c:pt idx="818">
                  <c:v>0.23194562446898895</c:v>
                </c:pt>
                <c:pt idx="819">
                  <c:v>0.23222883035967148</c:v>
                </c:pt>
                <c:pt idx="820">
                  <c:v>0.23251203625035402</c:v>
                </c:pt>
                <c:pt idx="821">
                  <c:v>0.23279524214103653</c:v>
                </c:pt>
                <c:pt idx="822">
                  <c:v>0.23307844803171907</c:v>
                </c:pt>
                <c:pt idx="823">
                  <c:v>0.23336165392240157</c:v>
                </c:pt>
                <c:pt idx="824">
                  <c:v>0.23364485981308411</c:v>
                </c:pt>
                <c:pt idx="825">
                  <c:v>0.23392806570376665</c:v>
                </c:pt>
                <c:pt idx="826">
                  <c:v>0.23421127159444916</c:v>
                </c:pt>
                <c:pt idx="827">
                  <c:v>0.23449447748513169</c:v>
                </c:pt>
                <c:pt idx="828">
                  <c:v>0.23477768337581423</c:v>
                </c:pt>
                <c:pt idx="829">
                  <c:v>0.23506088926649674</c:v>
                </c:pt>
                <c:pt idx="830">
                  <c:v>0.23534409515717927</c:v>
                </c:pt>
                <c:pt idx="831">
                  <c:v>0.23562730104786181</c:v>
                </c:pt>
                <c:pt idx="832">
                  <c:v>0.23591050693854432</c:v>
                </c:pt>
                <c:pt idx="833">
                  <c:v>0.23619371282922685</c:v>
                </c:pt>
                <c:pt idx="834">
                  <c:v>0.23647691871990936</c:v>
                </c:pt>
                <c:pt idx="835">
                  <c:v>0.2367601246105919</c:v>
                </c:pt>
                <c:pt idx="836">
                  <c:v>0.23704333050127444</c:v>
                </c:pt>
                <c:pt idx="837">
                  <c:v>0.23732653639195694</c:v>
                </c:pt>
                <c:pt idx="838">
                  <c:v>0.23760974228263948</c:v>
                </c:pt>
                <c:pt idx="839">
                  <c:v>0.23789294817332202</c:v>
                </c:pt>
                <c:pt idx="840">
                  <c:v>0.23817615406400452</c:v>
                </c:pt>
                <c:pt idx="841">
                  <c:v>0.23845935995468706</c:v>
                </c:pt>
                <c:pt idx="842">
                  <c:v>0.23874256584536957</c:v>
                </c:pt>
                <c:pt idx="843">
                  <c:v>0.23902577173605211</c:v>
                </c:pt>
                <c:pt idx="844">
                  <c:v>0.23930897762673464</c:v>
                </c:pt>
                <c:pt idx="845">
                  <c:v>0.23959218351741715</c:v>
                </c:pt>
                <c:pt idx="846">
                  <c:v>0.23987538940809969</c:v>
                </c:pt>
                <c:pt idx="847">
                  <c:v>0.24015859529878222</c:v>
                </c:pt>
                <c:pt idx="848">
                  <c:v>0.24044180118946473</c:v>
                </c:pt>
                <c:pt idx="849">
                  <c:v>0.24072500708014727</c:v>
                </c:pt>
                <c:pt idx="850">
                  <c:v>0.2410082129708298</c:v>
                </c:pt>
                <c:pt idx="851">
                  <c:v>0.24129141886151231</c:v>
                </c:pt>
                <c:pt idx="852">
                  <c:v>0.24157462475219485</c:v>
                </c:pt>
                <c:pt idx="853">
                  <c:v>0.24185783064287736</c:v>
                </c:pt>
                <c:pt idx="854">
                  <c:v>0.24214103653355989</c:v>
                </c:pt>
                <c:pt idx="855">
                  <c:v>0.24242424242424243</c:v>
                </c:pt>
                <c:pt idx="856">
                  <c:v>0.24270744831492494</c:v>
                </c:pt>
                <c:pt idx="857">
                  <c:v>0.24299065420560748</c:v>
                </c:pt>
                <c:pt idx="858">
                  <c:v>0.24327386009629001</c:v>
                </c:pt>
                <c:pt idx="859">
                  <c:v>0.24355706598697252</c:v>
                </c:pt>
                <c:pt idx="860">
                  <c:v>0.24384027187765506</c:v>
                </c:pt>
                <c:pt idx="861">
                  <c:v>0.24412347776833759</c:v>
                </c:pt>
                <c:pt idx="862">
                  <c:v>0.2444066836590201</c:v>
                </c:pt>
                <c:pt idx="863">
                  <c:v>0.24468988954970264</c:v>
                </c:pt>
                <c:pt idx="864">
                  <c:v>0.24497309544038515</c:v>
                </c:pt>
                <c:pt idx="865">
                  <c:v>0.24525630133106768</c:v>
                </c:pt>
                <c:pt idx="866">
                  <c:v>0.24553950722175022</c:v>
                </c:pt>
                <c:pt idx="867">
                  <c:v>0.24582271311243273</c:v>
                </c:pt>
                <c:pt idx="868">
                  <c:v>0.24610591900311526</c:v>
                </c:pt>
                <c:pt idx="869">
                  <c:v>0.2463891248937978</c:v>
                </c:pt>
                <c:pt idx="870">
                  <c:v>0.24667233078448031</c:v>
                </c:pt>
                <c:pt idx="871">
                  <c:v>0.24695553667516285</c:v>
                </c:pt>
                <c:pt idx="872">
                  <c:v>0.24723874256584538</c:v>
                </c:pt>
                <c:pt idx="873">
                  <c:v>0.24752194845652789</c:v>
                </c:pt>
                <c:pt idx="874">
                  <c:v>0.24780515434721043</c:v>
                </c:pt>
                <c:pt idx="875">
                  <c:v>0.24808836023789294</c:v>
                </c:pt>
                <c:pt idx="876">
                  <c:v>0.24837156612857547</c:v>
                </c:pt>
                <c:pt idx="877">
                  <c:v>0.24865477201925801</c:v>
                </c:pt>
                <c:pt idx="878">
                  <c:v>0.24893797790994052</c:v>
                </c:pt>
                <c:pt idx="879">
                  <c:v>0.24922118380062305</c:v>
                </c:pt>
                <c:pt idx="880">
                  <c:v>0.24950438969130559</c:v>
                </c:pt>
                <c:pt idx="881">
                  <c:v>0.2497875955819881</c:v>
                </c:pt>
                <c:pt idx="882">
                  <c:v>0.25007080147267063</c:v>
                </c:pt>
                <c:pt idx="883">
                  <c:v>0.25035400736335317</c:v>
                </c:pt>
                <c:pt idx="884">
                  <c:v>0.25063721325403571</c:v>
                </c:pt>
                <c:pt idx="885">
                  <c:v>0.25092041914471819</c:v>
                </c:pt>
                <c:pt idx="886">
                  <c:v>0.25120362503540072</c:v>
                </c:pt>
                <c:pt idx="887">
                  <c:v>0.25148683092608326</c:v>
                </c:pt>
                <c:pt idx="888">
                  <c:v>0.2517700368167658</c:v>
                </c:pt>
                <c:pt idx="889">
                  <c:v>0.25205324270744833</c:v>
                </c:pt>
                <c:pt idx="890">
                  <c:v>0.25233644859813081</c:v>
                </c:pt>
                <c:pt idx="891">
                  <c:v>0.25261965448881335</c:v>
                </c:pt>
                <c:pt idx="892">
                  <c:v>0.25290286037949589</c:v>
                </c:pt>
                <c:pt idx="893">
                  <c:v>0.25318606627017842</c:v>
                </c:pt>
                <c:pt idx="894">
                  <c:v>0.25346927216086096</c:v>
                </c:pt>
                <c:pt idx="895">
                  <c:v>0.2537524780515435</c:v>
                </c:pt>
                <c:pt idx="896">
                  <c:v>0.25403568394222598</c:v>
                </c:pt>
                <c:pt idx="897">
                  <c:v>0.25431888983290851</c:v>
                </c:pt>
                <c:pt idx="898">
                  <c:v>0.25460209572359105</c:v>
                </c:pt>
                <c:pt idx="899">
                  <c:v>0.25488530161427359</c:v>
                </c:pt>
                <c:pt idx="900">
                  <c:v>0.25516850750495612</c:v>
                </c:pt>
                <c:pt idx="901">
                  <c:v>0.2554517133956386</c:v>
                </c:pt>
                <c:pt idx="902">
                  <c:v>0.25573491928632114</c:v>
                </c:pt>
                <c:pt idx="903">
                  <c:v>0.25601812517700367</c:v>
                </c:pt>
                <c:pt idx="904">
                  <c:v>0.25630133106768621</c:v>
                </c:pt>
                <c:pt idx="905">
                  <c:v>0.25658453695836875</c:v>
                </c:pt>
                <c:pt idx="906">
                  <c:v>0.25686774284905128</c:v>
                </c:pt>
                <c:pt idx="907">
                  <c:v>0.25715094873973376</c:v>
                </c:pt>
                <c:pt idx="908">
                  <c:v>0.2574341546304163</c:v>
                </c:pt>
                <c:pt idx="909">
                  <c:v>0.25771736052109884</c:v>
                </c:pt>
                <c:pt idx="910">
                  <c:v>0.25800056641178137</c:v>
                </c:pt>
                <c:pt idx="911">
                  <c:v>0.25828377230246391</c:v>
                </c:pt>
                <c:pt idx="912">
                  <c:v>0.25856697819314639</c:v>
                </c:pt>
                <c:pt idx="913">
                  <c:v>0.25885018408382893</c:v>
                </c:pt>
                <c:pt idx="914">
                  <c:v>0.25913338997451146</c:v>
                </c:pt>
                <c:pt idx="915">
                  <c:v>0.259416595865194</c:v>
                </c:pt>
                <c:pt idx="916">
                  <c:v>0.25969980175587654</c:v>
                </c:pt>
                <c:pt idx="917">
                  <c:v>0.25998300764655907</c:v>
                </c:pt>
                <c:pt idx="918">
                  <c:v>0.26026621353724155</c:v>
                </c:pt>
                <c:pt idx="919">
                  <c:v>0.26054941942792409</c:v>
                </c:pt>
                <c:pt idx="920">
                  <c:v>0.26083262531860663</c:v>
                </c:pt>
                <c:pt idx="921">
                  <c:v>0.26111583120928916</c:v>
                </c:pt>
                <c:pt idx="922">
                  <c:v>0.2613990370999717</c:v>
                </c:pt>
                <c:pt idx="923">
                  <c:v>0.26168224299065418</c:v>
                </c:pt>
                <c:pt idx="924">
                  <c:v>0.26196544888133672</c:v>
                </c:pt>
                <c:pt idx="925">
                  <c:v>0.26224865477201925</c:v>
                </c:pt>
                <c:pt idx="926">
                  <c:v>0.26253186066270179</c:v>
                </c:pt>
                <c:pt idx="927">
                  <c:v>0.26281506655338432</c:v>
                </c:pt>
                <c:pt idx="928">
                  <c:v>0.26309827244406686</c:v>
                </c:pt>
                <c:pt idx="929">
                  <c:v>0.26338147833474934</c:v>
                </c:pt>
                <c:pt idx="930">
                  <c:v>0.26366468422543188</c:v>
                </c:pt>
                <c:pt idx="931">
                  <c:v>0.26394789011611441</c:v>
                </c:pt>
                <c:pt idx="932">
                  <c:v>0.26423109600679695</c:v>
                </c:pt>
                <c:pt idx="933">
                  <c:v>0.26451430189747949</c:v>
                </c:pt>
                <c:pt idx="934">
                  <c:v>0.26479750778816197</c:v>
                </c:pt>
                <c:pt idx="935">
                  <c:v>0.2650807136788445</c:v>
                </c:pt>
                <c:pt idx="936">
                  <c:v>0.26536391956952704</c:v>
                </c:pt>
                <c:pt idx="937">
                  <c:v>0.26564712546020958</c:v>
                </c:pt>
                <c:pt idx="938">
                  <c:v>0.26593033135089211</c:v>
                </c:pt>
                <c:pt idx="939">
                  <c:v>0.26621353724157465</c:v>
                </c:pt>
                <c:pt idx="940">
                  <c:v>0.26649674313225713</c:v>
                </c:pt>
                <c:pt idx="941">
                  <c:v>0.26677994902293967</c:v>
                </c:pt>
                <c:pt idx="942">
                  <c:v>0.2670631549136222</c:v>
                </c:pt>
                <c:pt idx="943">
                  <c:v>0.26734636080430474</c:v>
                </c:pt>
                <c:pt idx="944">
                  <c:v>0.26762956669498728</c:v>
                </c:pt>
                <c:pt idx="945">
                  <c:v>0.26791277258566976</c:v>
                </c:pt>
                <c:pt idx="946">
                  <c:v>0.26819597847635229</c:v>
                </c:pt>
                <c:pt idx="947">
                  <c:v>0.26847918436703483</c:v>
                </c:pt>
                <c:pt idx="948">
                  <c:v>0.26876239025771737</c:v>
                </c:pt>
                <c:pt idx="949">
                  <c:v>0.2690455961483999</c:v>
                </c:pt>
                <c:pt idx="950">
                  <c:v>0.26932880203908244</c:v>
                </c:pt>
                <c:pt idx="951">
                  <c:v>0.26961200792976492</c:v>
                </c:pt>
                <c:pt idx="952">
                  <c:v>0.26989521382044745</c:v>
                </c:pt>
                <c:pt idx="953">
                  <c:v>0.27017841971112999</c:v>
                </c:pt>
                <c:pt idx="954">
                  <c:v>0.27046162560181253</c:v>
                </c:pt>
                <c:pt idx="955">
                  <c:v>0.27074483149249506</c:v>
                </c:pt>
                <c:pt idx="956">
                  <c:v>0.27102803738317754</c:v>
                </c:pt>
                <c:pt idx="957">
                  <c:v>0.27131124327386008</c:v>
                </c:pt>
                <c:pt idx="958">
                  <c:v>0.27159444916454262</c:v>
                </c:pt>
                <c:pt idx="959">
                  <c:v>0.27187765505522515</c:v>
                </c:pt>
                <c:pt idx="960">
                  <c:v>0.27216086094590769</c:v>
                </c:pt>
                <c:pt idx="961">
                  <c:v>0.27244406683659023</c:v>
                </c:pt>
                <c:pt idx="962">
                  <c:v>0.27272727272727271</c:v>
                </c:pt>
                <c:pt idx="963">
                  <c:v>0.27301047861795524</c:v>
                </c:pt>
                <c:pt idx="964">
                  <c:v>0.27329368450863778</c:v>
                </c:pt>
                <c:pt idx="965">
                  <c:v>0.27357689039932032</c:v>
                </c:pt>
                <c:pt idx="966">
                  <c:v>0.27386009629000285</c:v>
                </c:pt>
                <c:pt idx="967">
                  <c:v>0.27414330218068533</c:v>
                </c:pt>
                <c:pt idx="968">
                  <c:v>0.27442650807136787</c:v>
                </c:pt>
                <c:pt idx="969">
                  <c:v>0.27470971396205041</c:v>
                </c:pt>
                <c:pt idx="970">
                  <c:v>0.27499291985273294</c:v>
                </c:pt>
                <c:pt idx="971">
                  <c:v>0.27527612574341548</c:v>
                </c:pt>
                <c:pt idx="972">
                  <c:v>0.27555933163409801</c:v>
                </c:pt>
                <c:pt idx="973">
                  <c:v>0.2758425375247805</c:v>
                </c:pt>
                <c:pt idx="974">
                  <c:v>0.27612574341546303</c:v>
                </c:pt>
                <c:pt idx="975">
                  <c:v>0.27640894930614557</c:v>
                </c:pt>
                <c:pt idx="976">
                  <c:v>0.2766921551968281</c:v>
                </c:pt>
                <c:pt idx="977">
                  <c:v>0.27697536108751064</c:v>
                </c:pt>
                <c:pt idx="978">
                  <c:v>0.27725856697819312</c:v>
                </c:pt>
                <c:pt idx="979">
                  <c:v>0.27754177286887566</c:v>
                </c:pt>
                <c:pt idx="980">
                  <c:v>0.27782497875955819</c:v>
                </c:pt>
                <c:pt idx="981">
                  <c:v>0.27810818465024073</c:v>
                </c:pt>
                <c:pt idx="982">
                  <c:v>0.27839139054092327</c:v>
                </c:pt>
                <c:pt idx="983">
                  <c:v>0.2786745964316058</c:v>
                </c:pt>
                <c:pt idx="984">
                  <c:v>0.27895780232228828</c:v>
                </c:pt>
                <c:pt idx="985">
                  <c:v>0.27924100821297082</c:v>
                </c:pt>
                <c:pt idx="986">
                  <c:v>0.27952421410365336</c:v>
                </c:pt>
                <c:pt idx="987">
                  <c:v>0.27980741999433589</c:v>
                </c:pt>
                <c:pt idx="988">
                  <c:v>0.28009062588501843</c:v>
                </c:pt>
                <c:pt idx="989">
                  <c:v>0.28037383177570091</c:v>
                </c:pt>
                <c:pt idx="990">
                  <c:v>0.28065703766638345</c:v>
                </c:pt>
                <c:pt idx="991">
                  <c:v>0.28094024355706598</c:v>
                </c:pt>
                <c:pt idx="992">
                  <c:v>0.28122344944774852</c:v>
                </c:pt>
                <c:pt idx="993">
                  <c:v>0.28150665533843106</c:v>
                </c:pt>
                <c:pt idx="994">
                  <c:v>0.28178986122911359</c:v>
                </c:pt>
                <c:pt idx="995">
                  <c:v>0.28207306711979607</c:v>
                </c:pt>
                <c:pt idx="996">
                  <c:v>0.28235627301047861</c:v>
                </c:pt>
                <c:pt idx="997">
                  <c:v>0.28263947890116115</c:v>
                </c:pt>
                <c:pt idx="998">
                  <c:v>0.28292268479184368</c:v>
                </c:pt>
                <c:pt idx="999">
                  <c:v>0.28320589068252622</c:v>
                </c:pt>
                <c:pt idx="1000">
                  <c:v>0.2834890965732087</c:v>
                </c:pt>
                <c:pt idx="1001">
                  <c:v>0.28377230246389124</c:v>
                </c:pt>
                <c:pt idx="1002">
                  <c:v>0.28405550835457377</c:v>
                </c:pt>
                <c:pt idx="1003">
                  <c:v>0.28433871424525631</c:v>
                </c:pt>
                <c:pt idx="1004">
                  <c:v>0.28462192013593884</c:v>
                </c:pt>
                <c:pt idx="1005">
                  <c:v>0.28490512602662138</c:v>
                </c:pt>
                <c:pt idx="1006">
                  <c:v>0.28518833191730386</c:v>
                </c:pt>
                <c:pt idx="1007">
                  <c:v>0.2854715378079864</c:v>
                </c:pt>
                <c:pt idx="1008">
                  <c:v>0.28575474369866893</c:v>
                </c:pt>
                <c:pt idx="1009">
                  <c:v>0.28603794958935147</c:v>
                </c:pt>
                <c:pt idx="1010">
                  <c:v>0.28632115548003401</c:v>
                </c:pt>
                <c:pt idx="1011">
                  <c:v>0.28660436137071649</c:v>
                </c:pt>
                <c:pt idx="1012">
                  <c:v>0.28688756726139902</c:v>
                </c:pt>
                <c:pt idx="1013">
                  <c:v>0.28717077315208156</c:v>
                </c:pt>
                <c:pt idx="1014">
                  <c:v>0.2874539790427641</c:v>
                </c:pt>
                <c:pt idx="1015">
                  <c:v>0.28773718493344663</c:v>
                </c:pt>
                <c:pt idx="1016">
                  <c:v>0.28802039082412917</c:v>
                </c:pt>
                <c:pt idx="1017">
                  <c:v>0.28830359671481165</c:v>
                </c:pt>
                <c:pt idx="1018">
                  <c:v>0.28858680260549419</c:v>
                </c:pt>
                <c:pt idx="1019">
                  <c:v>0.28887000849617672</c:v>
                </c:pt>
                <c:pt idx="1020">
                  <c:v>0.28915321438685926</c:v>
                </c:pt>
                <c:pt idx="1021">
                  <c:v>0.28943642027754179</c:v>
                </c:pt>
                <c:pt idx="1022">
                  <c:v>0.28971962616822428</c:v>
                </c:pt>
                <c:pt idx="1023">
                  <c:v>0.29000283205890681</c:v>
                </c:pt>
                <c:pt idx="1024">
                  <c:v>0.29028603794958935</c:v>
                </c:pt>
                <c:pt idx="1025">
                  <c:v>0.29056924384027188</c:v>
                </c:pt>
                <c:pt idx="1026">
                  <c:v>0.29085244973095442</c:v>
                </c:pt>
                <c:pt idx="1027">
                  <c:v>0.29113565562163696</c:v>
                </c:pt>
                <c:pt idx="1028">
                  <c:v>0.29141886151231944</c:v>
                </c:pt>
                <c:pt idx="1029">
                  <c:v>0.29170206740300197</c:v>
                </c:pt>
                <c:pt idx="1030">
                  <c:v>0.29198527329368451</c:v>
                </c:pt>
                <c:pt idx="1031">
                  <c:v>0.29226847918436705</c:v>
                </c:pt>
                <c:pt idx="1032">
                  <c:v>0.29255168507504958</c:v>
                </c:pt>
                <c:pt idx="1033">
                  <c:v>0.29283489096573206</c:v>
                </c:pt>
                <c:pt idx="1034">
                  <c:v>0.2931180968564146</c:v>
                </c:pt>
                <c:pt idx="1035">
                  <c:v>0.29340130274709714</c:v>
                </c:pt>
                <c:pt idx="1036">
                  <c:v>0.29368450863777967</c:v>
                </c:pt>
                <c:pt idx="1037">
                  <c:v>0.29396771452846221</c:v>
                </c:pt>
                <c:pt idx="1038">
                  <c:v>0.29425092041914475</c:v>
                </c:pt>
                <c:pt idx="1039">
                  <c:v>0.29453412630982723</c:v>
                </c:pt>
                <c:pt idx="1040">
                  <c:v>0.29481733220050976</c:v>
                </c:pt>
                <c:pt idx="1041">
                  <c:v>0.2951005380911923</c:v>
                </c:pt>
                <c:pt idx="1042">
                  <c:v>0.29538374398187484</c:v>
                </c:pt>
                <c:pt idx="1043">
                  <c:v>0.29566694987255737</c:v>
                </c:pt>
                <c:pt idx="1044">
                  <c:v>0.29595015576323985</c:v>
                </c:pt>
                <c:pt idx="1045">
                  <c:v>0.29623336165392239</c:v>
                </c:pt>
                <c:pt idx="1046">
                  <c:v>0.29651656754460493</c:v>
                </c:pt>
                <c:pt idx="1047">
                  <c:v>0.29679977343528746</c:v>
                </c:pt>
                <c:pt idx="1048">
                  <c:v>0.29708297932597</c:v>
                </c:pt>
                <c:pt idx="1049">
                  <c:v>0.29736618521665248</c:v>
                </c:pt>
                <c:pt idx="1050">
                  <c:v>0.29764939110733502</c:v>
                </c:pt>
                <c:pt idx="1051">
                  <c:v>0.29793259699801755</c:v>
                </c:pt>
                <c:pt idx="1052">
                  <c:v>0.29821580288870009</c:v>
                </c:pt>
                <c:pt idx="1053">
                  <c:v>0.29849900877938262</c:v>
                </c:pt>
                <c:pt idx="1054">
                  <c:v>0.29878221467006516</c:v>
                </c:pt>
                <c:pt idx="1055">
                  <c:v>0.29906542056074764</c:v>
                </c:pt>
                <c:pt idx="1056">
                  <c:v>0.29934862645143018</c:v>
                </c:pt>
                <c:pt idx="1057">
                  <c:v>0.29963183234211271</c:v>
                </c:pt>
                <c:pt idx="1058">
                  <c:v>0.29991503823279525</c:v>
                </c:pt>
                <c:pt idx="1059">
                  <c:v>0.30019824412347779</c:v>
                </c:pt>
                <c:pt idx="1060">
                  <c:v>0.30048145001416027</c:v>
                </c:pt>
                <c:pt idx="1061">
                  <c:v>0.3007646559048428</c:v>
                </c:pt>
                <c:pt idx="1062">
                  <c:v>0.30104786179552534</c:v>
                </c:pt>
                <c:pt idx="1063">
                  <c:v>0.30133106768620788</c:v>
                </c:pt>
                <c:pt idx="1064">
                  <c:v>0.30161427357689041</c:v>
                </c:pt>
                <c:pt idx="1065">
                  <c:v>0.30189747946757295</c:v>
                </c:pt>
                <c:pt idx="1066">
                  <c:v>0.30218068535825543</c:v>
                </c:pt>
                <c:pt idx="1067">
                  <c:v>0.30246389124893797</c:v>
                </c:pt>
                <c:pt idx="1068">
                  <c:v>0.3027470971396205</c:v>
                </c:pt>
                <c:pt idx="1069">
                  <c:v>0.30303030303030304</c:v>
                </c:pt>
                <c:pt idx="1070">
                  <c:v>0.30331350892098558</c:v>
                </c:pt>
                <c:pt idx="1071">
                  <c:v>0.30359671481166806</c:v>
                </c:pt>
                <c:pt idx="1072">
                  <c:v>0.30387992070235059</c:v>
                </c:pt>
                <c:pt idx="1073">
                  <c:v>0.30416312659303313</c:v>
                </c:pt>
                <c:pt idx="1074">
                  <c:v>0.30444633248371566</c:v>
                </c:pt>
                <c:pt idx="1075">
                  <c:v>0.3047295383743982</c:v>
                </c:pt>
                <c:pt idx="1076">
                  <c:v>0.30501274426508074</c:v>
                </c:pt>
                <c:pt idx="1077">
                  <c:v>0.30529595015576322</c:v>
                </c:pt>
                <c:pt idx="1078">
                  <c:v>0.30557915604644575</c:v>
                </c:pt>
                <c:pt idx="1079">
                  <c:v>0.30586236193712829</c:v>
                </c:pt>
                <c:pt idx="1080">
                  <c:v>0.30614556782781083</c:v>
                </c:pt>
                <c:pt idx="1081">
                  <c:v>0.30642877371849336</c:v>
                </c:pt>
                <c:pt idx="1082">
                  <c:v>0.30671197960917584</c:v>
                </c:pt>
                <c:pt idx="1083">
                  <c:v>0.30699518549985838</c:v>
                </c:pt>
                <c:pt idx="1084">
                  <c:v>0.30727839139054092</c:v>
                </c:pt>
                <c:pt idx="1085">
                  <c:v>0.30756159728122345</c:v>
                </c:pt>
                <c:pt idx="1086">
                  <c:v>0.30784480317190599</c:v>
                </c:pt>
                <c:pt idx="1087">
                  <c:v>0.30812800906258853</c:v>
                </c:pt>
                <c:pt idx="1088">
                  <c:v>0.30841121495327101</c:v>
                </c:pt>
                <c:pt idx="1089">
                  <c:v>0.30869442084395354</c:v>
                </c:pt>
                <c:pt idx="1090">
                  <c:v>0.30897762673463608</c:v>
                </c:pt>
                <c:pt idx="1091">
                  <c:v>0.30926083262531862</c:v>
                </c:pt>
                <c:pt idx="1092">
                  <c:v>0.30954403851600115</c:v>
                </c:pt>
                <c:pt idx="1093">
                  <c:v>0.30982724440668363</c:v>
                </c:pt>
                <c:pt idx="1094">
                  <c:v>0.31011045029736617</c:v>
                </c:pt>
                <c:pt idx="1095">
                  <c:v>0.31039365618804871</c:v>
                </c:pt>
                <c:pt idx="1096">
                  <c:v>0.31067686207873124</c:v>
                </c:pt>
                <c:pt idx="1097">
                  <c:v>0.31096006796941378</c:v>
                </c:pt>
                <c:pt idx="1098">
                  <c:v>0.31124327386009631</c:v>
                </c:pt>
                <c:pt idx="1099">
                  <c:v>0.3115264797507788</c:v>
                </c:pt>
                <c:pt idx="1100">
                  <c:v>0.31180968564146133</c:v>
                </c:pt>
                <c:pt idx="1101">
                  <c:v>0.31209289153214387</c:v>
                </c:pt>
                <c:pt idx="1102">
                  <c:v>0.3123760974228264</c:v>
                </c:pt>
                <c:pt idx="1103">
                  <c:v>0.31265930331350894</c:v>
                </c:pt>
                <c:pt idx="1104">
                  <c:v>0.31294250920419142</c:v>
                </c:pt>
                <c:pt idx="1105">
                  <c:v>0.31322571509487396</c:v>
                </c:pt>
                <c:pt idx="1106">
                  <c:v>0.31350892098555649</c:v>
                </c:pt>
                <c:pt idx="1107">
                  <c:v>0.31379212687623903</c:v>
                </c:pt>
                <c:pt idx="1108">
                  <c:v>0.31407533276692157</c:v>
                </c:pt>
                <c:pt idx="1109">
                  <c:v>0.3143585386576041</c:v>
                </c:pt>
                <c:pt idx="1110">
                  <c:v>0.31464174454828658</c:v>
                </c:pt>
                <c:pt idx="1111">
                  <c:v>0.31492495043896912</c:v>
                </c:pt>
                <c:pt idx="1112">
                  <c:v>0.31520815632965166</c:v>
                </c:pt>
                <c:pt idx="1113">
                  <c:v>0.31549136222033419</c:v>
                </c:pt>
                <c:pt idx="1114">
                  <c:v>0.31577456811101673</c:v>
                </c:pt>
                <c:pt idx="1115">
                  <c:v>0.31605777400169921</c:v>
                </c:pt>
                <c:pt idx="1116">
                  <c:v>0.31634097989238175</c:v>
                </c:pt>
                <c:pt idx="1117">
                  <c:v>0.31662418578306428</c:v>
                </c:pt>
                <c:pt idx="1118">
                  <c:v>0.31690739167374682</c:v>
                </c:pt>
                <c:pt idx="1119">
                  <c:v>0.31719059756442936</c:v>
                </c:pt>
                <c:pt idx="1120">
                  <c:v>0.31747380345511189</c:v>
                </c:pt>
                <c:pt idx="1121">
                  <c:v>0.31775700934579437</c:v>
                </c:pt>
                <c:pt idx="1122">
                  <c:v>0.31804021523647691</c:v>
                </c:pt>
                <c:pt idx="1123">
                  <c:v>0.31832342112715944</c:v>
                </c:pt>
                <c:pt idx="1124">
                  <c:v>0.31860662701784198</c:v>
                </c:pt>
                <c:pt idx="1125">
                  <c:v>0.31888983290852452</c:v>
                </c:pt>
                <c:pt idx="1126">
                  <c:v>0.319173038799207</c:v>
                </c:pt>
                <c:pt idx="1127">
                  <c:v>0.31945624468988953</c:v>
                </c:pt>
                <c:pt idx="1128">
                  <c:v>0.31973945058057207</c:v>
                </c:pt>
                <c:pt idx="1129">
                  <c:v>0.32002265647125461</c:v>
                </c:pt>
                <c:pt idx="1130">
                  <c:v>0.32030586236193714</c:v>
                </c:pt>
                <c:pt idx="1131">
                  <c:v>0.32058906825261968</c:v>
                </c:pt>
                <c:pt idx="1132">
                  <c:v>0.32087227414330216</c:v>
                </c:pt>
                <c:pt idx="1133">
                  <c:v>0.3211554800339847</c:v>
                </c:pt>
                <c:pt idx="1134">
                  <c:v>0.32143868592466723</c:v>
                </c:pt>
                <c:pt idx="1135">
                  <c:v>0.32172189181534977</c:v>
                </c:pt>
                <c:pt idx="1136">
                  <c:v>0.32200509770603231</c:v>
                </c:pt>
                <c:pt idx="1137">
                  <c:v>0.32228830359671479</c:v>
                </c:pt>
                <c:pt idx="1138">
                  <c:v>0.32257150948739732</c:v>
                </c:pt>
                <c:pt idx="1139">
                  <c:v>0.32285471537807986</c:v>
                </c:pt>
                <c:pt idx="1140">
                  <c:v>0.3231379212687624</c:v>
                </c:pt>
                <c:pt idx="1141">
                  <c:v>0.32342112715944493</c:v>
                </c:pt>
                <c:pt idx="1142">
                  <c:v>0.32370433305012747</c:v>
                </c:pt>
                <c:pt idx="1143">
                  <c:v>0.32398753894080995</c:v>
                </c:pt>
                <c:pt idx="1144">
                  <c:v>0.32427074483149249</c:v>
                </c:pt>
                <c:pt idx="1145">
                  <c:v>0.32455395072217502</c:v>
                </c:pt>
                <c:pt idx="1146">
                  <c:v>0.32483715661285756</c:v>
                </c:pt>
                <c:pt idx="1147">
                  <c:v>0.32512036250354009</c:v>
                </c:pt>
                <c:pt idx="1148">
                  <c:v>0.32540356839422258</c:v>
                </c:pt>
                <c:pt idx="1149">
                  <c:v>0.32568677428490511</c:v>
                </c:pt>
                <c:pt idx="1150">
                  <c:v>0.32596998017558765</c:v>
                </c:pt>
                <c:pt idx="1151">
                  <c:v>0.32625318606627018</c:v>
                </c:pt>
                <c:pt idx="1152">
                  <c:v>0.32653639195695272</c:v>
                </c:pt>
                <c:pt idx="1153">
                  <c:v>0.32681959784763526</c:v>
                </c:pt>
                <c:pt idx="1154">
                  <c:v>0.32710280373831774</c:v>
                </c:pt>
                <c:pt idx="1155">
                  <c:v>0.32738600962900027</c:v>
                </c:pt>
                <c:pt idx="1156">
                  <c:v>0.32766921551968281</c:v>
                </c:pt>
                <c:pt idx="1157">
                  <c:v>0.32795242141036535</c:v>
                </c:pt>
                <c:pt idx="1158">
                  <c:v>0.32823562730104788</c:v>
                </c:pt>
                <c:pt idx="1159">
                  <c:v>0.32851883319173036</c:v>
                </c:pt>
                <c:pt idx="1160">
                  <c:v>0.3288020390824129</c:v>
                </c:pt>
                <c:pt idx="1161">
                  <c:v>0.32908524497309544</c:v>
                </c:pt>
                <c:pt idx="1162">
                  <c:v>0.32936845086377797</c:v>
                </c:pt>
                <c:pt idx="1163">
                  <c:v>0.32965165675446051</c:v>
                </c:pt>
                <c:pt idx="1164">
                  <c:v>0.32993486264514305</c:v>
                </c:pt>
                <c:pt idx="1165">
                  <c:v>0.33021806853582553</c:v>
                </c:pt>
                <c:pt idx="1166">
                  <c:v>0.33050127442650806</c:v>
                </c:pt>
                <c:pt idx="1167">
                  <c:v>0.3307844803171906</c:v>
                </c:pt>
                <c:pt idx="1168">
                  <c:v>0.33106768620787314</c:v>
                </c:pt>
                <c:pt idx="1169">
                  <c:v>0.33135089209855567</c:v>
                </c:pt>
                <c:pt idx="1170">
                  <c:v>0.33163409798923815</c:v>
                </c:pt>
                <c:pt idx="1171">
                  <c:v>0.33191730387992069</c:v>
                </c:pt>
                <c:pt idx="1172">
                  <c:v>0.33220050977060323</c:v>
                </c:pt>
                <c:pt idx="1173">
                  <c:v>0.33248371566128576</c:v>
                </c:pt>
                <c:pt idx="1174">
                  <c:v>0.3327669215519683</c:v>
                </c:pt>
                <c:pt idx="1175">
                  <c:v>0.33305012744265083</c:v>
                </c:pt>
                <c:pt idx="1176">
                  <c:v>0.33333333333333331</c:v>
                </c:pt>
                <c:pt idx="1177">
                  <c:v>0.33361653922401585</c:v>
                </c:pt>
                <c:pt idx="1178">
                  <c:v>0.33389974511469839</c:v>
                </c:pt>
                <c:pt idx="1179">
                  <c:v>0.33418295100538092</c:v>
                </c:pt>
                <c:pt idx="1180">
                  <c:v>0.33446615689606346</c:v>
                </c:pt>
                <c:pt idx="1181">
                  <c:v>0.33474936278674594</c:v>
                </c:pt>
                <c:pt idx="1182">
                  <c:v>0.33503256867742848</c:v>
                </c:pt>
                <c:pt idx="1183">
                  <c:v>0.33531577456811101</c:v>
                </c:pt>
                <c:pt idx="1184">
                  <c:v>0.33559898045879355</c:v>
                </c:pt>
                <c:pt idx="1185">
                  <c:v>0.33588218634947609</c:v>
                </c:pt>
                <c:pt idx="1186">
                  <c:v>0.33616539224015862</c:v>
                </c:pt>
                <c:pt idx="1187">
                  <c:v>0.3364485981308411</c:v>
                </c:pt>
                <c:pt idx="1188">
                  <c:v>0.33673180402152364</c:v>
                </c:pt>
                <c:pt idx="1189">
                  <c:v>0.33701500991220618</c:v>
                </c:pt>
                <c:pt idx="1190">
                  <c:v>0.33729821580288871</c:v>
                </c:pt>
                <c:pt idx="1191">
                  <c:v>0.33758142169357125</c:v>
                </c:pt>
                <c:pt idx="1192">
                  <c:v>0.33786462758425373</c:v>
                </c:pt>
                <c:pt idx="1193">
                  <c:v>0.33814783347493627</c:v>
                </c:pt>
                <c:pt idx="1194">
                  <c:v>0.3384310393656188</c:v>
                </c:pt>
                <c:pt idx="1195">
                  <c:v>0.33871424525630134</c:v>
                </c:pt>
                <c:pt idx="1196">
                  <c:v>0.33899745114698387</c:v>
                </c:pt>
                <c:pt idx="1197">
                  <c:v>0.33928065703766641</c:v>
                </c:pt>
                <c:pt idx="1198">
                  <c:v>0.33956386292834889</c:v>
                </c:pt>
                <c:pt idx="1199">
                  <c:v>0.33984706881903143</c:v>
                </c:pt>
                <c:pt idx="1200">
                  <c:v>0.34013027470971396</c:v>
                </c:pt>
                <c:pt idx="1201">
                  <c:v>0.3404134806003965</c:v>
                </c:pt>
                <c:pt idx="1202">
                  <c:v>0.34069668649107904</c:v>
                </c:pt>
                <c:pt idx="1203">
                  <c:v>0.34097989238176152</c:v>
                </c:pt>
                <c:pt idx="1204">
                  <c:v>0.34126309827244405</c:v>
                </c:pt>
                <c:pt idx="1205">
                  <c:v>0.34154630416312659</c:v>
                </c:pt>
                <c:pt idx="1206">
                  <c:v>0.34182951005380913</c:v>
                </c:pt>
                <c:pt idx="1207">
                  <c:v>0.34211271594449166</c:v>
                </c:pt>
                <c:pt idx="1208">
                  <c:v>0.34239592183517414</c:v>
                </c:pt>
                <c:pt idx="1209">
                  <c:v>0.34267912772585668</c:v>
                </c:pt>
                <c:pt idx="1210">
                  <c:v>0.34296233361653922</c:v>
                </c:pt>
                <c:pt idx="1211">
                  <c:v>0.34324553950722175</c:v>
                </c:pt>
                <c:pt idx="1212">
                  <c:v>0.34352874539790429</c:v>
                </c:pt>
                <c:pt idx="1213">
                  <c:v>0.34381195128858683</c:v>
                </c:pt>
                <c:pt idx="1214">
                  <c:v>0.34409515717926931</c:v>
                </c:pt>
                <c:pt idx="1215">
                  <c:v>0.34437836306995184</c:v>
                </c:pt>
                <c:pt idx="1216">
                  <c:v>0.34466156896063438</c:v>
                </c:pt>
                <c:pt idx="1217">
                  <c:v>0.34494477485131692</c:v>
                </c:pt>
                <c:pt idx="1218">
                  <c:v>0.34522798074199945</c:v>
                </c:pt>
                <c:pt idx="1219">
                  <c:v>0.34551118663268193</c:v>
                </c:pt>
                <c:pt idx="1220">
                  <c:v>0.34579439252336447</c:v>
                </c:pt>
                <c:pt idx="1221">
                  <c:v>0.34607759841404701</c:v>
                </c:pt>
                <c:pt idx="1222">
                  <c:v>0.34636080430472954</c:v>
                </c:pt>
                <c:pt idx="1223">
                  <c:v>0.34664401019541208</c:v>
                </c:pt>
                <c:pt idx="1224">
                  <c:v>0.34692721608609461</c:v>
                </c:pt>
                <c:pt idx="1225">
                  <c:v>0.34721042197677709</c:v>
                </c:pt>
                <c:pt idx="1226">
                  <c:v>0.34749362786745963</c:v>
                </c:pt>
                <c:pt idx="1227">
                  <c:v>0.34777683375814217</c:v>
                </c:pt>
                <c:pt idx="1228">
                  <c:v>0.3480600396488247</c:v>
                </c:pt>
                <c:pt idx="1229">
                  <c:v>0.34834324553950724</c:v>
                </c:pt>
                <c:pt idx="1230">
                  <c:v>0.34862645143018972</c:v>
                </c:pt>
                <c:pt idx="1231">
                  <c:v>0.34890965732087226</c:v>
                </c:pt>
                <c:pt idx="1232">
                  <c:v>0.34919286321155479</c:v>
                </c:pt>
                <c:pt idx="1233">
                  <c:v>0.34947606910223733</c:v>
                </c:pt>
                <c:pt idx="1234">
                  <c:v>0.34975927499291987</c:v>
                </c:pt>
                <c:pt idx="1235">
                  <c:v>0.3500424808836024</c:v>
                </c:pt>
                <c:pt idx="1236">
                  <c:v>0.35032568677428488</c:v>
                </c:pt>
                <c:pt idx="1237">
                  <c:v>0.35060889266496742</c:v>
                </c:pt>
                <c:pt idx="1238">
                  <c:v>0.35089209855564996</c:v>
                </c:pt>
                <c:pt idx="1239">
                  <c:v>0.35117530444633249</c:v>
                </c:pt>
                <c:pt idx="1240">
                  <c:v>0.35145851033701503</c:v>
                </c:pt>
                <c:pt idx="1241">
                  <c:v>0.35174171622769751</c:v>
                </c:pt>
                <c:pt idx="1242">
                  <c:v>0.35202492211838005</c:v>
                </c:pt>
                <c:pt idx="1243">
                  <c:v>0.35230812800906258</c:v>
                </c:pt>
                <c:pt idx="1244">
                  <c:v>0.35259133389974512</c:v>
                </c:pt>
                <c:pt idx="1245">
                  <c:v>0.35287453979042765</c:v>
                </c:pt>
                <c:pt idx="1246">
                  <c:v>0.35315774568111019</c:v>
                </c:pt>
                <c:pt idx="1247">
                  <c:v>0.35344095157179267</c:v>
                </c:pt>
                <c:pt idx="1248">
                  <c:v>0.35372415746247521</c:v>
                </c:pt>
                <c:pt idx="1249">
                  <c:v>0.35400736335315774</c:v>
                </c:pt>
                <c:pt idx="1250">
                  <c:v>0.35429056924384028</c:v>
                </c:pt>
                <c:pt idx="1251">
                  <c:v>0.35457377513452282</c:v>
                </c:pt>
                <c:pt idx="1252">
                  <c:v>0.3548569810252053</c:v>
                </c:pt>
                <c:pt idx="1253">
                  <c:v>0.35514018691588783</c:v>
                </c:pt>
                <c:pt idx="1254">
                  <c:v>0.35542339280657037</c:v>
                </c:pt>
                <c:pt idx="1255">
                  <c:v>0.35570659869725291</c:v>
                </c:pt>
                <c:pt idx="1256">
                  <c:v>0.35598980458793544</c:v>
                </c:pt>
                <c:pt idx="1257">
                  <c:v>0.35627301047861798</c:v>
                </c:pt>
                <c:pt idx="1258">
                  <c:v>0.35655621636930046</c:v>
                </c:pt>
                <c:pt idx="1259">
                  <c:v>0.356839422259983</c:v>
                </c:pt>
                <c:pt idx="1260">
                  <c:v>0.35712262815066553</c:v>
                </c:pt>
                <c:pt idx="1261">
                  <c:v>0.35740583404134807</c:v>
                </c:pt>
                <c:pt idx="1262">
                  <c:v>0.35768903993203061</c:v>
                </c:pt>
                <c:pt idx="1263">
                  <c:v>0.35797224582271309</c:v>
                </c:pt>
                <c:pt idx="1264">
                  <c:v>0.35825545171339562</c:v>
                </c:pt>
                <c:pt idx="1265">
                  <c:v>0.35853865760407816</c:v>
                </c:pt>
                <c:pt idx="1266">
                  <c:v>0.3588218634947607</c:v>
                </c:pt>
                <c:pt idx="1267">
                  <c:v>0.35910506938544323</c:v>
                </c:pt>
                <c:pt idx="1268">
                  <c:v>0.35938827527612577</c:v>
                </c:pt>
                <c:pt idx="1269">
                  <c:v>0.35967148116680825</c:v>
                </c:pt>
                <c:pt idx="1270">
                  <c:v>0.35995468705749079</c:v>
                </c:pt>
                <c:pt idx="1271">
                  <c:v>0.36023789294817332</c:v>
                </c:pt>
                <c:pt idx="1272">
                  <c:v>0.36052109883885586</c:v>
                </c:pt>
                <c:pt idx="1273">
                  <c:v>0.36080430472953839</c:v>
                </c:pt>
                <c:pt idx="1274">
                  <c:v>0.36108751062022088</c:v>
                </c:pt>
                <c:pt idx="1275">
                  <c:v>0.36137071651090341</c:v>
                </c:pt>
                <c:pt idx="1276">
                  <c:v>0.36165392240158595</c:v>
                </c:pt>
                <c:pt idx="1277">
                  <c:v>0.36193712829226848</c:v>
                </c:pt>
                <c:pt idx="1278">
                  <c:v>0.36222033418295102</c:v>
                </c:pt>
                <c:pt idx="1279">
                  <c:v>0.36250354007363356</c:v>
                </c:pt>
                <c:pt idx="1280">
                  <c:v>0.36278674596431604</c:v>
                </c:pt>
                <c:pt idx="1281">
                  <c:v>0.36306995185499857</c:v>
                </c:pt>
                <c:pt idx="1282">
                  <c:v>0.36335315774568111</c:v>
                </c:pt>
                <c:pt idx="1283">
                  <c:v>0.36363636363636365</c:v>
                </c:pt>
                <c:pt idx="1284">
                  <c:v>0.36391956952704618</c:v>
                </c:pt>
                <c:pt idx="1285">
                  <c:v>0.36420277541772866</c:v>
                </c:pt>
                <c:pt idx="1286">
                  <c:v>0.3644859813084112</c:v>
                </c:pt>
                <c:pt idx="1287">
                  <c:v>0.36476918719909374</c:v>
                </c:pt>
                <c:pt idx="1288">
                  <c:v>0.36505239308977627</c:v>
                </c:pt>
                <c:pt idx="1289">
                  <c:v>0.36533559898045881</c:v>
                </c:pt>
                <c:pt idx="1290">
                  <c:v>0.36561880487114135</c:v>
                </c:pt>
                <c:pt idx="1291">
                  <c:v>0.36590201076182383</c:v>
                </c:pt>
                <c:pt idx="1292">
                  <c:v>0.36618521665250636</c:v>
                </c:pt>
                <c:pt idx="1293">
                  <c:v>0.3664684225431889</c:v>
                </c:pt>
                <c:pt idx="1294">
                  <c:v>0.36675162843387143</c:v>
                </c:pt>
                <c:pt idx="1295">
                  <c:v>0.36703483432455397</c:v>
                </c:pt>
                <c:pt idx="1296">
                  <c:v>0.36731804021523645</c:v>
                </c:pt>
                <c:pt idx="1297">
                  <c:v>0.36760124610591899</c:v>
                </c:pt>
                <c:pt idx="1298">
                  <c:v>0.36788445199660152</c:v>
                </c:pt>
                <c:pt idx="1299">
                  <c:v>0.36816765788728406</c:v>
                </c:pt>
                <c:pt idx="1300">
                  <c:v>0.3684508637779666</c:v>
                </c:pt>
                <c:pt idx="1301">
                  <c:v>0.36873406966864913</c:v>
                </c:pt>
                <c:pt idx="1302">
                  <c:v>0.36901727555933161</c:v>
                </c:pt>
                <c:pt idx="1303">
                  <c:v>0.36930048145001415</c:v>
                </c:pt>
                <c:pt idx="1304">
                  <c:v>0.36958368734069669</c:v>
                </c:pt>
                <c:pt idx="1305">
                  <c:v>0.36986689323137922</c:v>
                </c:pt>
                <c:pt idx="1306">
                  <c:v>0.37015009912206176</c:v>
                </c:pt>
                <c:pt idx="1307">
                  <c:v>0.37043330501274424</c:v>
                </c:pt>
                <c:pt idx="1308">
                  <c:v>0.37071651090342678</c:v>
                </c:pt>
                <c:pt idx="1309">
                  <c:v>0.37099971679410931</c:v>
                </c:pt>
                <c:pt idx="1310">
                  <c:v>0.37128292268479185</c:v>
                </c:pt>
                <c:pt idx="1311">
                  <c:v>0.37156612857547439</c:v>
                </c:pt>
                <c:pt idx="1312">
                  <c:v>0.37184933446615692</c:v>
                </c:pt>
                <c:pt idx="1313">
                  <c:v>0.3721325403568394</c:v>
                </c:pt>
                <c:pt idx="1314">
                  <c:v>0.37241574624752194</c:v>
                </c:pt>
                <c:pt idx="1315">
                  <c:v>0.37269895213820448</c:v>
                </c:pt>
                <c:pt idx="1316">
                  <c:v>0.37298215802888701</c:v>
                </c:pt>
                <c:pt idx="1317">
                  <c:v>0.37326536391956955</c:v>
                </c:pt>
                <c:pt idx="1318">
                  <c:v>0.37354856981025203</c:v>
                </c:pt>
                <c:pt idx="1319">
                  <c:v>0.37383177570093457</c:v>
                </c:pt>
                <c:pt idx="1320">
                  <c:v>0.3741149815916171</c:v>
                </c:pt>
                <c:pt idx="1321">
                  <c:v>0.37439818748229964</c:v>
                </c:pt>
                <c:pt idx="1322">
                  <c:v>0.37468139337298217</c:v>
                </c:pt>
                <c:pt idx="1323">
                  <c:v>0.37496459926366471</c:v>
                </c:pt>
                <c:pt idx="1324">
                  <c:v>0.37524780515434719</c:v>
                </c:pt>
                <c:pt idx="1325">
                  <c:v>0.37553101104502973</c:v>
                </c:pt>
                <c:pt idx="1326">
                  <c:v>0.37581421693571226</c:v>
                </c:pt>
                <c:pt idx="1327">
                  <c:v>0.3760974228263948</c:v>
                </c:pt>
                <c:pt idx="1328">
                  <c:v>0.37638062871707734</c:v>
                </c:pt>
                <c:pt idx="1329">
                  <c:v>0.37666383460775982</c:v>
                </c:pt>
                <c:pt idx="1330">
                  <c:v>0.37694704049844235</c:v>
                </c:pt>
                <c:pt idx="1331">
                  <c:v>0.37723024638912489</c:v>
                </c:pt>
                <c:pt idx="1332">
                  <c:v>0.37751345227980743</c:v>
                </c:pt>
                <c:pt idx="1333">
                  <c:v>0.37779665817048996</c:v>
                </c:pt>
                <c:pt idx="1334">
                  <c:v>0.3780798640611725</c:v>
                </c:pt>
                <c:pt idx="1335">
                  <c:v>0.37836306995185498</c:v>
                </c:pt>
                <c:pt idx="1336">
                  <c:v>0.37864627584253752</c:v>
                </c:pt>
                <c:pt idx="1337">
                  <c:v>0.37892948173322005</c:v>
                </c:pt>
                <c:pt idx="1338">
                  <c:v>0.37921268762390259</c:v>
                </c:pt>
                <c:pt idx="1339">
                  <c:v>0.37949589351458513</c:v>
                </c:pt>
                <c:pt idx="1340">
                  <c:v>0.37977909940526761</c:v>
                </c:pt>
                <c:pt idx="1341">
                  <c:v>0.38006230529595014</c:v>
                </c:pt>
                <c:pt idx="1342">
                  <c:v>0.38034551118663268</c:v>
                </c:pt>
                <c:pt idx="1343">
                  <c:v>0.38062871707731522</c:v>
                </c:pt>
                <c:pt idx="1344">
                  <c:v>0.38091192296799775</c:v>
                </c:pt>
                <c:pt idx="1345">
                  <c:v>0.38119512885868029</c:v>
                </c:pt>
                <c:pt idx="1346">
                  <c:v>0.38147833474936277</c:v>
                </c:pt>
                <c:pt idx="1347">
                  <c:v>0.3817615406400453</c:v>
                </c:pt>
                <c:pt idx="1348">
                  <c:v>0.38204474653072784</c:v>
                </c:pt>
                <c:pt idx="1349">
                  <c:v>0.38232795242141038</c:v>
                </c:pt>
                <c:pt idx="1350">
                  <c:v>0.38261115831209291</c:v>
                </c:pt>
                <c:pt idx="1351">
                  <c:v>0.38289436420277539</c:v>
                </c:pt>
                <c:pt idx="1352">
                  <c:v>0.38317757009345793</c:v>
                </c:pt>
                <c:pt idx="1353">
                  <c:v>0.38346077598414047</c:v>
                </c:pt>
                <c:pt idx="1354">
                  <c:v>0.383743981874823</c:v>
                </c:pt>
                <c:pt idx="1355">
                  <c:v>0.38402718776550554</c:v>
                </c:pt>
                <c:pt idx="1356">
                  <c:v>0.38431039365618808</c:v>
                </c:pt>
                <c:pt idx="1357">
                  <c:v>0.38459359954687056</c:v>
                </c:pt>
                <c:pt idx="1358">
                  <c:v>0.38487680543755309</c:v>
                </c:pt>
                <c:pt idx="1359">
                  <c:v>0.38516001132823563</c:v>
                </c:pt>
                <c:pt idx="1360">
                  <c:v>0.38544321721891817</c:v>
                </c:pt>
                <c:pt idx="1361">
                  <c:v>0.3857264231096007</c:v>
                </c:pt>
                <c:pt idx="1362">
                  <c:v>0.38600962900028318</c:v>
                </c:pt>
                <c:pt idx="1363">
                  <c:v>0.38629283489096572</c:v>
                </c:pt>
                <c:pt idx="1364">
                  <c:v>0.38657604078164826</c:v>
                </c:pt>
                <c:pt idx="1365">
                  <c:v>0.38685924667233079</c:v>
                </c:pt>
                <c:pt idx="1366">
                  <c:v>0.38714245256301333</c:v>
                </c:pt>
                <c:pt idx="1367">
                  <c:v>0.38742565845369581</c:v>
                </c:pt>
                <c:pt idx="1368">
                  <c:v>0.38770886434437835</c:v>
                </c:pt>
                <c:pt idx="1369">
                  <c:v>0.38799207023506088</c:v>
                </c:pt>
                <c:pt idx="1370">
                  <c:v>0.38827527612574342</c:v>
                </c:pt>
                <c:pt idx="1371">
                  <c:v>0.38855848201642595</c:v>
                </c:pt>
                <c:pt idx="1372">
                  <c:v>0.38884168790710849</c:v>
                </c:pt>
                <c:pt idx="1373">
                  <c:v>0.38912489379779097</c:v>
                </c:pt>
                <c:pt idx="1374">
                  <c:v>0.38940809968847351</c:v>
                </c:pt>
                <c:pt idx="1375">
                  <c:v>0.38969130557915604</c:v>
                </c:pt>
                <c:pt idx="1376">
                  <c:v>0.38997451146983858</c:v>
                </c:pt>
                <c:pt idx="1377">
                  <c:v>0.39025771736052112</c:v>
                </c:pt>
                <c:pt idx="1378">
                  <c:v>0.3905409232512036</c:v>
                </c:pt>
                <c:pt idx="1379">
                  <c:v>0.39082412914188613</c:v>
                </c:pt>
                <c:pt idx="1380">
                  <c:v>0.39110733503256867</c:v>
                </c:pt>
                <c:pt idx="1381">
                  <c:v>0.39139054092325121</c:v>
                </c:pt>
                <c:pt idx="1382">
                  <c:v>0.39167374681393374</c:v>
                </c:pt>
                <c:pt idx="1383">
                  <c:v>0.39195695270461628</c:v>
                </c:pt>
                <c:pt idx="1384">
                  <c:v>0.39224015859529876</c:v>
                </c:pt>
                <c:pt idx="1385">
                  <c:v>0.3925233644859813</c:v>
                </c:pt>
                <c:pt idx="1386">
                  <c:v>0.39280657037666383</c:v>
                </c:pt>
                <c:pt idx="1387">
                  <c:v>0.39308977626734637</c:v>
                </c:pt>
                <c:pt idx="1388">
                  <c:v>0.39337298215802891</c:v>
                </c:pt>
                <c:pt idx="1389">
                  <c:v>0.39365618804871139</c:v>
                </c:pt>
                <c:pt idx="1390">
                  <c:v>0.39393939393939392</c:v>
                </c:pt>
                <c:pt idx="1391">
                  <c:v>0.39422259983007646</c:v>
                </c:pt>
                <c:pt idx="1392">
                  <c:v>0.394505805720759</c:v>
                </c:pt>
                <c:pt idx="1393">
                  <c:v>0.39478901161144153</c:v>
                </c:pt>
                <c:pt idx="1394">
                  <c:v>0.39507221750212407</c:v>
                </c:pt>
                <c:pt idx="1395">
                  <c:v>0.39535542339280655</c:v>
                </c:pt>
                <c:pt idx="1396">
                  <c:v>0.39563862928348908</c:v>
                </c:pt>
                <c:pt idx="1397">
                  <c:v>0.39592183517417162</c:v>
                </c:pt>
                <c:pt idx="1398">
                  <c:v>0.39620504106485416</c:v>
                </c:pt>
                <c:pt idx="1399">
                  <c:v>0.39648824695553669</c:v>
                </c:pt>
                <c:pt idx="1400">
                  <c:v>0.39677145284621917</c:v>
                </c:pt>
                <c:pt idx="1401">
                  <c:v>0.39705465873690171</c:v>
                </c:pt>
                <c:pt idx="1402">
                  <c:v>0.39733786462758425</c:v>
                </c:pt>
                <c:pt idx="1403">
                  <c:v>0.39762107051826678</c:v>
                </c:pt>
                <c:pt idx="1404">
                  <c:v>0.39790427640894932</c:v>
                </c:pt>
                <c:pt idx="1405">
                  <c:v>0.39818748229963186</c:v>
                </c:pt>
                <c:pt idx="1406">
                  <c:v>0.39847068819031434</c:v>
                </c:pt>
                <c:pt idx="1407">
                  <c:v>0.39875389408099687</c:v>
                </c:pt>
                <c:pt idx="1408">
                  <c:v>0.39903709997167941</c:v>
                </c:pt>
                <c:pt idx="1409">
                  <c:v>0.39932030586236195</c:v>
                </c:pt>
                <c:pt idx="1410">
                  <c:v>0.39960351175304448</c:v>
                </c:pt>
                <c:pt idx="1411">
                  <c:v>0.39988671764372696</c:v>
                </c:pt>
                <c:pt idx="1412">
                  <c:v>0.4001699235344095</c:v>
                </c:pt>
                <c:pt idx="1413">
                  <c:v>0.40045312942509204</c:v>
                </c:pt>
                <c:pt idx="1414">
                  <c:v>0.40073633531577457</c:v>
                </c:pt>
                <c:pt idx="1415">
                  <c:v>0.40101954120645711</c:v>
                </c:pt>
                <c:pt idx="1416">
                  <c:v>0.40130274709713964</c:v>
                </c:pt>
                <c:pt idx="1417">
                  <c:v>0.40158595298782213</c:v>
                </c:pt>
                <c:pt idx="1418">
                  <c:v>0.40186915887850466</c:v>
                </c:pt>
                <c:pt idx="1419">
                  <c:v>0.4021523647691872</c:v>
                </c:pt>
                <c:pt idx="1420">
                  <c:v>0.40243557065986973</c:v>
                </c:pt>
                <c:pt idx="1421">
                  <c:v>0.40271877655055227</c:v>
                </c:pt>
                <c:pt idx="1422">
                  <c:v>0.40300198244123475</c:v>
                </c:pt>
                <c:pt idx="1423">
                  <c:v>0.40328518833191729</c:v>
                </c:pt>
                <c:pt idx="1424">
                  <c:v>0.40356839422259982</c:v>
                </c:pt>
                <c:pt idx="1425">
                  <c:v>0.40385160011328236</c:v>
                </c:pt>
                <c:pt idx="1426">
                  <c:v>0.4041348060039649</c:v>
                </c:pt>
                <c:pt idx="1427">
                  <c:v>0.40441801189464743</c:v>
                </c:pt>
                <c:pt idx="1428">
                  <c:v>0.40470121778532991</c:v>
                </c:pt>
                <c:pt idx="1429">
                  <c:v>0.40498442367601245</c:v>
                </c:pt>
                <c:pt idx="1430">
                  <c:v>0.40526762956669499</c:v>
                </c:pt>
                <c:pt idx="1431">
                  <c:v>0.40555083545737752</c:v>
                </c:pt>
                <c:pt idx="1432">
                  <c:v>0.40583404134806006</c:v>
                </c:pt>
                <c:pt idx="1433">
                  <c:v>0.40611724723874254</c:v>
                </c:pt>
                <c:pt idx="1434">
                  <c:v>0.40640045312942508</c:v>
                </c:pt>
                <c:pt idx="1435">
                  <c:v>0.40668365902010761</c:v>
                </c:pt>
                <c:pt idx="1436">
                  <c:v>0.40696686491079015</c:v>
                </c:pt>
                <c:pt idx="1437">
                  <c:v>0.40725007080147269</c:v>
                </c:pt>
                <c:pt idx="1438">
                  <c:v>0.40753327669215522</c:v>
                </c:pt>
                <c:pt idx="1439">
                  <c:v>0.4078164825828377</c:v>
                </c:pt>
                <c:pt idx="1440">
                  <c:v>0.40809968847352024</c:v>
                </c:pt>
                <c:pt idx="1441">
                  <c:v>0.40838289436420278</c:v>
                </c:pt>
                <c:pt idx="1442">
                  <c:v>0.40866610025488531</c:v>
                </c:pt>
                <c:pt idx="1443">
                  <c:v>0.40894930614556785</c:v>
                </c:pt>
                <c:pt idx="1444">
                  <c:v>0.40923251203625033</c:v>
                </c:pt>
                <c:pt idx="1445">
                  <c:v>0.40951571792693287</c:v>
                </c:pt>
                <c:pt idx="1446">
                  <c:v>0.4097989238176154</c:v>
                </c:pt>
                <c:pt idx="1447">
                  <c:v>0.41008212970829794</c:v>
                </c:pt>
                <c:pt idx="1448">
                  <c:v>0.41036533559898047</c:v>
                </c:pt>
                <c:pt idx="1449">
                  <c:v>0.41064854148966301</c:v>
                </c:pt>
                <c:pt idx="1450">
                  <c:v>0.41093174738034549</c:v>
                </c:pt>
                <c:pt idx="1451">
                  <c:v>0.41121495327102803</c:v>
                </c:pt>
                <c:pt idx="1452">
                  <c:v>0.41149815916171056</c:v>
                </c:pt>
                <c:pt idx="1453">
                  <c:v>0.4117813650523931</c:v>
                </c:pt>
                <c:pt idx="1454">
                  <c:v>0.41206457094307564</c:v>
                </c:pt>
                <c:pt idx="1455">
                  <c:v>0.41234777683375812</c:v>
                </c:pt>
                <c:pt idx="1456">
                  <c:v>0.41263098272444065</c:v>
                </c:pt>
                <c:pt idx="1457">
                  <c:v>0.41291418861512319</c:v>
                </c:pt>
                <c:pt idx="1458">
                  <c:v>0.41319739450580573</c:v>
                </c:pt>
                <c:pt idx="1459">
                  <c:v>0.41348060039648826</c:v>
                </c:pt>
                <c:pt idx="1460">
                  <c:v>0.4137638062871708</c:v>
                </c:pt>
                <c:pt idx="1461">
                  <c:v>0.41404701217785328</c:v>
                </c:pt>
                <c:pt idx="1462">
                  <c:v>0.41433021806853582</c:v>
                </c:pt>
                <c:pt idx="1463">
                  <c:v>0.41461342395921835</c:v>
                </c:pt>
                <c:pt idx="1464">
                  <c:v>0.41489662984990089</c:v>
                </c:pt>
                <c:pt idx="1465">
                  <c:v>0.41517983574058342</c:v>
                </c:pt>
                <c:pt idx="1466">
                  <c:v>0.41546304163126591</c:v>
                </c:pt>
                <c:pt idx="1467">
                  <c:v>0.41574624752194844</c:v>
                </c:pt>
                <c:pt idx="1468">
                  <c:v>0.41602945341263098</c:v>
                </c:pt>
                <c:pt idx="1469">
                  <c:v>0.41631265930331351</c:v>
                </c:pt>
                <c:pt idx="1470">
                  <c:v>0.41659586519399605</c:v>
                </c:pt>
                <c:pt idx="1471">
                  <c:v>0.41687907108467859</c:v>
                </c:pt>
                <c:pt idx="1472">
                  <c:v>0.41716227697536107</c:v>
                </c:pt>
                <c:pt idx="1473">
                  <c:v>0.4174454828660436</c:v>
                </c:pt>
                <c:pt idx="1474">
                  <c:v>0.41772868875672614</c:v>
                </c:pt>
                <c:pt idx="1475">
                  <c:v>0.41801189464740868</c:v>
                </c:pt>
                <c:pt idx="1476">
                  <c:v>0.41829510053809121</c:v>
                </c:pt>
                <c:pt idx="1477">
                  <c:v>0.41857830642877369</c:v>
                </c:pt>
                <c:pt idx="1478">
                  <c:v>0.41886151231945623</c:v>
                </c:pt>
                <c:pt idx="1479">
                  <c:v>0.41914471821013877</c:v>
                </c:pt>
                <c:pt idx="1480">
                  <c:v>0.4194279241008213</c:v>
                </c:pt>
                <c:pt idx="1481">
                  <c:v>0.41971112999150384</c:v>
                </c:pt>
                <c:pt idx="1482">
                  <c:v>0.41999433588218638</c:v>
                </c:pt>
                <c:pt idx="1483">
                  <c:v>0.42027754177286886</c:v>
                </c:pt>
                <c:pt idx="1484">
                  <c:v>0.42056074766355139</c:v>
                </c:pt>
                <c:pt idx="1485">
                  <c:v>0.42084395355423393</c:v>
                </c:pt>
                <c:pt idx="1486">
                  <c:v>0.42112715944491647</c:v>
                </c:pt>
                <c:pt idx="1487">
                  <c:v>0.421410365335599</c:v>
                </c:pt>
                <c:pt idx="1488">
                  <c:v>0.42169357122628148</c:v>
                </c:pt>
                <c:pt idx="1489">
                  <c:v>0.42197677711696402</c:v>
                </c:pt>
                <c:pt idx="1490">
                  <c:v>0.42225998300764656</c:v>
                </c:pt>
                <c:pt idx="1491">
                  <c:v>0.42254318889832909</c:v>
                </c:pt>
                <c:pt idx="1492">
                  <c:v>0.42282639478901163</c:v>
                </c:pt>
                <c:pt idx="1493">
                  <c:v>0.42310960067969416</c:v>
                </c:pt>
                <c:pt idx="1494">
                  <c:v>0.42339280657037665</c:v>
                </c:pt>
                <c:pt idx="1495">
                  <c:v>0.42367601246105918</c:v>
                </c:pt>
                <c:pt idx="1496">
                  <c:v>0.42395921835174172</c:v>
                </c:pt>
                <c:pt idx="1497">
                  <c:v>0.42424242424242425</c:v>
                </c:pt>
                <c:pt idx="1498">
                  <c:v>0.42452563013310679</c:v>
                </c:pt>
                <c:pt idx="1499">
                  <c:v>0.42480883602378927</c:v>
                </c:pt>
                <c:pt idx="1500">
                  <c:v>0.42509204191447181</c:v>
                </c:pt>
                <c:pt idx="1501">
                  <c:v>0.42537524780515434</c:v>
                </c:pt>
                <c:pt idx="1502">
                  <c:v>0.42565845369583688</c:v>
                </c:pt>
                <c:pt idx="1503">
                  <c:v>0.42594165958651942</c:v>
                </c:pt>
                <c:pt idx="1504">
                  <c:v>0.42622486547720195</c:v>
                </c:pt>
                <c:pt idx="1505">
                  <c:v>0.42650807136788443</c:v>
                </c:pt>
                <c:pt idx="1506">
                  <c:v>0.42679127725856697</c:v>
                </c:pt>
                <c:pt idx="1507">
                  <c:v>0.42707448314924951</c:v>
                </c:pt>
                <c:pt idx="1508">
                  <c:v>0.42735768903993204</c:v>
                </c:pt>
                <c:pt idx="1509">
                  <c:v>0.42764089493061458</c:v>
                </c:pt>
                <c:pt idx="1510">
                  <c:v>0.42792410082129706</c:v>
                </c:pt>
                <c:pt idx="1511">
                  <c:v>0.4282073067119796</c:v>
                </c:pt>
                <c:pt idx="1512">
                  <c:v>0.42849051260266213</c:v>
                </c:pt>
                <c:pt idx="1513">
                  <c:v>0.42877371849334467</c:v>
                </c:pt>
                <c:pt idx="1514">
                  <c:v>0.42905692438402721</c:v>
                </c:pt>
                <c:pt idx="1515">
                  <c:v>0.42934013027470974</c:v>
                </c:pt>
                <c:pt idx="1516">
                  <c:v>0.42962333616539222</c:v>
                </c:pt>
                <c:pt idx="1517">
                  <c:v>0.42990654205607476</c:v>
                </c:pt>
                <c:pt idx="1518">
                  <c:v>0.43018974794675729</c:v>
                </c:pt>
                <c:pt idx="1519">
                  <c:v>0.43047295383743983</c:v>
                </c:pt>
                <c:pt idx="1520">
                  <c:v>0.43075615972812237</c:v>
                </c:pt>
                <c:pt idx="1521">
                  <c:v>0.43103936561880485</c:v>
                </c:pt>
                <c:pt idx="1522">
                  <c:v>0.43132257150948738</c:v>
                </c:pt>
                <c:pt idx="1523">
                  <c:v>0.43160577740016992</c:v>
                </c:pt>
                <c:pt idx="1524">
                  <c:v>0.43188898329085246</c:v>
                </c:pt>
                <c:pt idx="1525">
                  <c:v>0.43217218918153499</c:v>
                </c:pt>
                <c:pt idx="1526">
                  <c:v>0.43245539507221747</c:v>
                </c:pt>
                <c:pt idx="1527">
                  <c:v>0.43273860096290001</c:v>
                </c:pt>
                <c:pt idx="1528">
                  <c:v>0.43302180685358255</c:v>
                </c:pt>
                <c:pt idx="1529">
                  <c:v>0.43330501274426508</c:v>
                </c:pt>
                <c:pt idx="1530">
                  <c:v>0.43358821863494762</c:v>
                </c:pt>
                <c:pt idx="1531">
                  <c:v>0.43387142452563016</c:v>
                </c:pt>
                <c:pt idx="1532">
                  <c:v>0.43415463041631264</c:v>
                </c:pt>
                <c:pt idx="1533">
                  <c:v>0.43443783630699517</c:v>
                </c:pt>
                <c:pt idx="1534">
                  <c:v>0.43472104219767771</c:v>
                </c:pt>
                <c:pt idx="1535">
                  <c:v>0.43500424808836025</c:v>
                </c:pt>
                <c:pt idx="1536">
                  <c:v>0.43528745397904278</c:v>
                </c:pt>
                <c:pt idx="1537">
                  <c:v>0.43557065986972526</c:v>
                </c:pt>
                <c:pt idx="1538">
                  <c:v>0.4358538657604078</c:v>
                </c:pt>
                <c:pt idx="1539">
                  <c:v>0.43613707165109034</c:v>
                </c:pt>
                <c:pt idx="1540">
                  <c:v>0.43642027754177287</c:v>
                </c:pt>
                <c:pt idx="1541">
                  <c:v>0.43670348343245541</c:v>
                </c:pt>
                <c:pt idx="1542">
                  <c:v>0.43698668932313794</c:v>
                </c:pt>
                <c:pt idx="1543">
                  <c:v>0.43726989521382043</c:v>
                </c:pt>
                <c:pt idx="1544">
                  <c:v>0.43755310110450296</c:v>
                </c:pt>
                <c:pt idx="1545">
                  <c:v>0.4378363069951855</c:v>
                </c:pt>
                <c:pt idx="1546">
                  <c:v>0.43811951288586803</c:v>
                </c:pt>
                <c:pt idx="1547">
                  <c:v>0.43840271877655057</c:v>
                </c:pt>
                <c:pt idx="1548">
                  <c:v>0.43868592466723305</c:v>
                </c:pt>
                <c:pt idx="1549">
                  <c:v>0.43896913055791559</c:v>
                </c:pt>
                <c:pt idx="1550">
                  <c:v>0.43925233644859812</c:v>
                </c:pt>
                <c:pt idx="1551">
                  <c:v>0.43953554233928066</c:v>
                </c:pt>
                <c:pt idx="1552">
                  <c:v>0.4398187482299632</c:v>
                </c:pt>
                <c:pt idx="1553">
                  <c:v>0.44010195412064573</c:v>
                </c:pt>
                <c:pt idx="1554">
                  <c:v>0.44038516001132821</c:v>
                </c:pt>
                <c:pt idx="1555">
                  <c:v>0.44066836590201075</c:v>
                </c:pt>
                <c:pt idx="1556">
                  <c:v>0.44095157179269329</c:v>
                </c:pt>
                <c:pt idx="1557">
                  <c:v>0.44123477768337582</c:v>
                </c:pt>
                <c:pt idx="1558">
                  <c:v>0.44151798357405836</c:v>
                </c:pt>
                <c:pt idx="1559">
                  <c:v>0.44180118946474084</c:v>
                </c:pt>
                <c:pt idx="1560">
                  <c:v>0.44208439535542338</c:v>
                </c:pt>
                <c:pt idx="1561">
                  <c:v>0.44236760124610591</c:v>
                </c:pt>
                <c:pt idx="1562">
                  <c:v>0.44265080713678845</c:v>
                </c:pt>
                <c:pt idx="1563">
                  <c:v>0.44293401302747099</c:v>
                </c:pt>
                <c:pt idx="1564">
                  <c:v>0.44321721891815352</c:v>
                </c:pt>
                <c:pt idx="1565">
                  <c:v>0.443500424808836</c:v>
                </c:pt>
                <c:pt idx="1566">
                  <c:v>0.44378363069951854</c:v>
                </c:pt>
                <c:pt idx="1567">
                  <c:v>0.44406683659020108</c:v>
                </c:pt>
                <c:pt idx="1568">
                  <c:v>0.44435004248088361</c:v>
                </c:pt>
                <c:pt idx="1569">
                  <c:v>0.44463324837156615</c:v>
                </c:pt>
                <c:pt idx="1570">
                  <c:v>0.44491645426224863</c:v>
                </c:pt>
                <c:pt idx="1571">
                  <c:v>0.44519966015293116</c:v>
                </c:pt>
                <c:pt idx="1572">
                  <c:v>0.4454828660436137</c:v>
                </c:pt>
                <c:pt idx="1573">
                  <c:v>0.44576607193429624</c:v>
                </c:pt>
                <c:pt idx="1574">
                  <c:v>0.44604927782497877</c:v>
                </c:pt>
                <c:pt idx="1575">
                  <c:v>0.44633248371566131</c:v>
                </c:pt>
                <c:pt idx="1576">
                  <c:v>0.44661568960634379</c:v>
                </c:pt>
                <c:pt idx="1577">
                  <c:v>0.44689889549702633</c:v>
                </c:pt>
                <c:pt idx="1578">
                  <c:v>0.44718210138770886</c:v>
                </c:pt>
                <c:pt idx="1579">
                  <c:v>0.4474653072783914</c:v>
                </c:pt>
                <c:pt idx="1580">
                  <c:v>0.44774851316907394</c:v>
                </c:pt>
                <c:pt idx="1581">
                  <c:v>0.44803171905975642</c:v>
                </c:pt>
                <c:pt idx="1582">
                  <c:v>0.44831492495043895</c:v>
                </c:pt>
                <c:pt idx="1583">
                  <c:v>0.44859813084112149</c:v>
                </c:pt>
                <c:pt idx="1584">
                  <c:v>0.44888133673180403</c:v>
                </c:pt>
                <c:pt idx="1585">
                  <c:v>0.44916454262248656</c:v>
                </c:pt>
                <c:pt idx="1586">
                  <c:v>0.4494477485131691</c:v>
                </c:pt>
                <c:pt idx="1587">
                  <c:v>0.44973095440385158</c:v>
                </c:pt>
                <c:pt idx="1588">
                  <c:v>0.45001416029453412</c:v>
                </c:pt>
                <c:pt idx="1589">
                  <c:v>0.45029736618521665</c:v>
                </c:pt>
                <c:pt idx="1590">
                  <c:v>0.45058057207589919</c:v>
                </c:pt>
                <c:pt idx="1591">
                  <c:v>0.45086377796658172</c:v>
                </c:pt>
                <c:pt idx="1592">
                  <c:v>0.45114698385726421</c:v>
                </c:pt>
                <c:pt idx="1593">
                  <c:v>0.45143018974794674</c:v>
                </c:pt>
                <c:pt idx="1594">
                  <c:v>0.45171339563862928</c:v>
                </c:pt>
                <c:pt idx="1595">
                  <c:v>0.45199660152931181</c:v>
                </c:pt>
                <c:pt idx="1596">
                  <c:v>0.45227980741999435</c:v>
                </c:pt>
                <c:pt idx="1597">
                  <c:v>0.45256301331067689</c:v>
                </c:pt>
                <c:pt idx="1598">
                  <c:v>0.45284621920135937</c:v>
                </c:pt>
                <c:pt idx="1599">
                  <c:v>0.4531294250920419</c:v>
                </c:pt>
                <c:pt idx="1600">
                  <c:v>0.45341263098272444</c:v>
                </c:pt>
                <c:pt idx="1601">
                  <c:v>0.45369583687340698</c:v>
                </c:pt>
                <c:pt idx="1602">
                  <c:v>0.45397904276408951</c:v>
                </c:pt>
                <c:pt idx="1603">
                  <c:v>0.45426224865477199</c:v>
                </c:pt>
                <c:pt idx="1604">
                  <c:v>0.45454545454545453</c:v>
                </c:pt>
                <c:pt idx="1605">
                  <c:v>0.45482866043613707</c:v>
                </c:pt>
                <c:pt idx="1606">
                  <c:v>0.4551118663268196</c:v>
                </c:pt>
                <c:pt idx="1607">
                  <c:v>0.45539507221750214</c:v>
                </c:pt>
                <c:pt idx="1608">
                  <c:v>0.45567827810818468</c:v>
                </c:pt>
                <c:pt idx="1609">
                  <c:v>0.45596148399886716</c:v>
                </c:pt>
                <c:pt idx="1610">
                  <c:v>0.45624468988954969</c:v>
                </c:pt>
                <c:pt idx="1611">
                  <c:v>0.45652789578023223</c:v>
                </c:pt>
                <c:pt idx="1612">
                  <c:v>0.45681110167091477</c:v>
                </c:pt>
                <c:pt idx="1613">
                  <c:v>0.4570943075615973</c:v>
                </c:pt>
                <c:pt idx="1614">
                  <c:v>0.45737751345227978</c:v>
                </c:pt>
                <c:pt idx="1615">
                  <c:v>0.45766071934296232</c:v>
                </c:pt>
                <c:pt idx="1616">
                  <c:v>0.45794392523364486</c:v>
                </c:pt>
                <c:pt idx="1617">
                  <c:v>0.45822713112432739</c:v>
                </c:pt>
                <c:pt idx="1618">
                  <c:v>0.45851033701500993</c:v>
                </c:pt>
                <c:pt idx="1619">
                  <c:v>0.45879354290569246</c:v>
                </c:pt>
                <c:pt idx="1620">
                  <c:v>0.45907674879637494</c:v>
                </c:pt>
                <c:pt idx="1621">
                  <c:v>0.45935995468705748</c:v>
                </c:pt>
                <c:pt idx="1622">
                  <c:v>0.45964316057774002</c:v>
                </c:pt>
                <c:pt idx="1623">
                  <c:v>0.45992636646842255</c:v>
                </c:pt>
                <c:pt idx="1624">
                  <c:v>0.46020957235910509</c:v>
                </c:pt>
                <c:pt idx="1625">
                  <c:v>0.46049277824978757</c:v>
                </c:pt>
                <c:pt idx="1626">
                  <c:v>0.46077598414047011</c:v>
                </c:pt>
                <c:pt idx="1627">
                  <c:v>0.46105919003115264</c:v>
                </c:pt>
                <c:pt idx="1628">
                  <c:v>0.46134239592183518</c:v>
                </c:pt>
                <c:pt idx="1629">
                  <c:v>0.46162560181251772</c:v>
                </c:pt>
                <c:pt idx="1630">
                  <c:v>0.46190880770320025</c:v>
                </c:pt>
                <c:pt idx="1631">
                  <c:v>0.46219201359388273</c:v>
                </c:pt>
                <c:pt idx="1632">
                  <c:v>0.46247521948456527</c:v>
                </c:pt>
                <c:pt idx="1633">
                  <c:v>0.46275842537524781</c:v>
                </c:pt>
                <c:pt idx="1634">
                  <c:v>0.46304163126593034</c:v>
                </c:pt>
                <c:pt idx="1635">
                  <c:v>0.46332483715661288</c:v>
                </c:pt>
                <c:pt idx="1636">
                  <c:v>0.46360804304729536</c:v>
                </c:pt>
                <c:pt idx="1637">
                  <c:v>0.4638912489379779</c:v>
                </c:pt>
                <c:pt idx="1638">
                  <c:v>0.46417445482866043</c:v>
                </c:pt>
                <c:pt idx="1639">
                  <c:v>0.46445766071934297</c:v>
                </c:pt>
                <c:pt idx="1640">
                  <c:v>0.4647408666100255</c:v>
                </c:pt>
                <c:pt idx="1641">
                  <c:v>0.46502407250070804</c:v>
                </c:pt>
                <c:pt idx="1642">
                  <c:v>0.46530727839139052</c:v>
                </c:pt>
                <c:pt idx="1643">
                  <c:v>0.46559048428207306</c:v>
                </c:pt>
                <c:pt idx="1644">
                  <c:v>0.46587369017275559</c:v>
                </c:pt>
                <c:pt idx="1645">
                  <c:v>0.46615689606343813</c:v>
                </c:pt>
                <c:pt idx="1646">
                  <c:v>0.46644010195412067</c:v>
                </c:pt>
                <c:pt idx="1647">
                  <c:v>0.46672330784480315</c:v>
                </c:pt>
                <c:pt idx="1648">
                  <c:v>0.46700651373548568</c:v>
                </c:pt>
                <c:pt idx="1649">
                  <c:v>0.46728971962616822</c:v>
                </c:pt>
                <c:pt idx="1650">
                  <c:v>0.46757292551685076</c:v>
                </c:pt>
                <c:pt idx="1651">
                  <c:v>0.46785613140753329</c:v>
                </c:pt>
                <c:pt idx="1652">
                  <c:v>0.46813933729821583</c:v>
                </c:pt>
                <c:pt idx="1653">
                  <c:v>0.46842254318889831</c:v>
                </c:pt>
                <c:pt idx="1654">
                  <c:v>0.46870574907958085</c:v>
                </c:pt>
                <c:pt idx="1655">
                  <c:v>0.46898895497026338</c:v>
                </c:pt>
                <c:pt idx="1656">
                  <c:v>0.46927216086094592</c:v>
                </c:pt>
                <c:pt idx="1657">
                  <c:v>0.46955536675162846</c:v>
                </c:pt>
                <c:pt idx="1658">
                  <c:v>0.46983857264231094</c:v>
                </c:pt>
                <c:pt idx="1659">
                  <c:v>0.47012177853299347</c:v>
                </c:pt>
                <c:pt idx="1660">
                  <c:v>0.47040498442367601</c:v>
                </c:pt>
                <c:pt idx="1661">
                  <c:v>0.47068819031435855</c:v>
                </c:pt>
                <c:pt idx="1662">
                  <c:v>0.47097139620504108</c:v>
                </c:pt>
                <c:pt idx="1663">
                  <c:v>0.47125460209572362</c:v>
                </c:pt>
                <c:pt idx="1664">
                  <c:v>0.4715378079864061</c:v>
                </c:pt>
                <c:pt idx="1665">
                  <c:v>0.47182101387708864</c:v>
                </c:pt>
                <c:pt idx="1666">
                  <c:v>0.47210421976777117</c:v>
                </c:pt>
                <c:pt idx="1667">
                  <c:v>0.47238742565845371</c:v>
                </c:pt>
                <c:pt idx="1668">
                  <c:v>0.47267063154913624</c:v>
                </c:pt>
                <c:pt idx="1669">
                  <c:v>0.47295383743981873</c:v>
                </c:pt>
                <c:pt idx="1670">
                  <c:v>0.47323704333050126</c:v>
                </c:pt>
                <c:pt idx="1671">
                  <c:v>0.4735202492211838</c:v>
                </c:pt>
                <c:pt idx="1672">
                  <c:v>0.47380345511186633</c:v>
                </c:pt>
                <c:pt idx="1673">
                  <c:v>0.47408666100254887</c:v>
                </c:pt>
                <c:pt idx="1674">
                  <c:v>0.47436986689323141</c:v>
                </c:pt>
                <c:pt idx="1675">
                  <c:v>0.47465307278391389</c:v>
                </c:pt>
                <c:pt idx="1676">
                  <c:v>0.47493627867459642</c:v>
                </c:pt>
                <c:pt idx="1677">
                  <c:v>0.47521948456527896</c:v>
                </c:pt>
                <c:pt idx="1678">
                  <c:v>0.4755026904559615</c:v>
                </c:pt>
                <c:pt idx="1679">
                  <c:v>0.47578589634664403</c:v>
                </c:pt>
                <c:pt idx="1680">
                  <c:v>0.47606910223732651</c:v>
                </c:pt>
                <c:pt idx="1681">
                  <c:v>0.47635230812800905</c:v>
                </c:pt>
                <c:pt idx="1682">
                  <c:v>0.47663551401869159</c:v>
                </c:pt>
                <c:pt idx="1683">
                  <c:v>0.47691871990937412</c:v>
                </c:pt>
                <c:pt idx="1684">
                  <c:v>0.47720192580005666</c:v>
                </c:pt>
                <c:pt idx="1685">
                  <c:v>0.47748513169073914</c:v>
                </c:pt>
                <c:pt idx="1686">
                  <c:v>0.47776833758142168</c:v>
                </c:pt>
                <c:pt idx="1687">
                  <c:v>0.47805154347210421</c:v>
                </c:pt>
                <c:pt idx="1688">
                  <c:v>0.47833474936278675</c:v>
                </c:pt>
                <c:pt idx="1689">
                  <c:v>0.47861795525346928</c:v>
                </c:pt>
                <c:pt idx="1690">
                  <c:v>0.47890116114415182</c:v>
                </c:pt>
                <c:pt idx="1691">
                  <c:v>0.4791843670348343</c:v>
                </c:pt>
                <c:pt idx="1692">
                  <c:v>0.47946757292551684</c:v>
                </c:pt>
                <c:pt idx="1693">
                  <c:v>0.47975077881619937</c:v>
                </c:pt>
                <c:pt idx="1694">
                  <c:v>0.48003398470688191</c:v>
                </c:pt>
                <c:pt idx="1695">
                  <c:v>0.48031719059756445</c:v>
                </c:pt>
                <c:pt idx="1696">
                  <c:v>0.48060039648824693</c:v>
                </c:pt>
                <c:pt idx="1697">
                  <c:v>0.48088360237892946</c:v>
                </c:pt>
                <c:pt idx="1698">
                  <c:v>0.481166808269612</c:v>
                </c:pt>
                <c:pt idx="1699">
                  <c:v>0.48145001416029454</c:v>
                </c:pt>
                <c:pt idx="1700">
                  <c:v>0.48173322005097707</c:v>
                </c:pt>
                <c:pt idx="1701">
                  <c:v>0.48201642594165961</c:v>
                </c:pt>
                <c:pt idx="1702">
                  <c:v>0.48229963183234209</c:v>
                </c:pt>
                <c:pt idx="1703">
                  <c:v>0.48258283772302463</c:v>
                </c:pt>
                <c:pt idx="1704">
                  <c:v>0.48286604361370716</c:v>
                </c:pt>
                <c:pt idx="1705">
                  <c:v>0.4831492495043897</c:v>
                </c:pt>
                <c:pt idx="1706">
                  <c:v>0.48343245539507224</c:v>
                </c:pt>
                <c:pt idx="1707">
                  <c:v>0.48371566128575472</c:v>
                </c:pt>
                <c:pt idx="1708">
                  <c:v>0.48399886717643725</c:v>
                </c:pt>
                <c:pt idx="1709">
                  <c:v>0.48428207306711979</c:v>
                </c:pt>
                <c:pt idx="1710">
                  <c:v>0.48456527895780233</c:v>
                </c:pt>
                <c:pt idx="1711">
                  <c:v>0.48484848484848486</c:v>
                </c:pt>
                <c:pt idx="1712">
                  <c:v>0.4851316907391674</c:v>
                </c:pt>
                <c:pt idx="1713">
                  <c:v>0.48541489662984988</c:v>
                </c:pt>
                <c:pt idx="1714">
                  <c:v>0.48569810252053242</c:v>
                </c:pt>
                <c:pt idx="1715">
                  <c:v>0.48598130841121495</c:v>
                </c:pt>
                <c:pt idx="1716">
                  <c:v>0.48626451430189749</c:v>
                </c:pt>
                <c:pt idx="1717">
                  <c:v>0.48654772019258002</c:v>
                </c:pt>
                <c:pt idx="1718">
                  <c:v>0.48683092608326251</c:v>
                </c:pt>
                <c:pt idx="1719">
                  <c:v>0.48711413197394504</c:v>
                </c:pt>
                <c:pt idx="1720">
                  <c:v>0.48739733786462758</c:v>
                </c:pt>
                <c:pt idx="1721">
                  <c:v>0.48768054375531011</c:v>
                </c:pt>
                <c:pt idx="1722">
                  <c:v>0.48796374964599265</c:v>
                </c:pt>
                <c:pt idx="1723">
                  <c:v>0.48824695553667519</c:v>
                </c:pt>
                <c:pt idx="1724">
                  <c:v>0.48853016142735767</c:v>
                </c:pt>
                <c:pt idx="1725">
                  <c:v>0.4888133673180402</c:v>
                </c:pt>
                <c:pt idx="1726">
                  <c:v>0.48909657320872274</c:v>
                </c:pt>
                <c:pt idx="1727">
                  <c:v>0.48937977909940528</c:v>
                </c:pt>
                <c:pt idx="1728">
                  <c:v>0.48966298499008781</c:v>
                </c:pt>
                <c:pt idx="1729">
                  <c:v>0.48994619088077029</c:v>
                </c:pt>
                <c:pt idx="1730">
                  <c:v>0.49022939677145283</c:v>
                </c:pt>
                <c:pt idx="1731">
                  <c:v>0.49051260266213537</c:v>
                </c:pt>
                <c:pt idx="1732">
                  <c:v>0.4907958085528179</c:v>
                </c:pt>
                <c:pt idx="1733">
                  <c:v>0.49107901444350044</c:v>
                </c:pt>
                <c:pt idx="1734">
                  <c:v>0.49136222033418298</c:v>
                </c:pt>
                <c:pt idx="1735">
                  <c:v>0.49164542622486546</c:v>
                </c:pt>
                <c:pt idx="1736">
                  <c:v>0.49192863211554799</c:v>
                </c:pt>
                <c:pt idx="1737">
                  <c:v>0.49221183800623053</c:v>
                </c:pt>
                <c:pt idx="1738">
                  <c:v>0.49249504389691307</c:v>
                </c:pt>
                <c:pt idx="1739">
                  <c:v>0.4927782497875956</c:v>
                </c:pt>
                <c:pt idx="1740">
                  <c:v>0.49306145567827808</c:v>
                </c:pt>
                <c:pt idx="1741">
                  <c:v>0.49334466156896062</c:v>
                </c:pt>
                <c:pt idx="1742">
                  <c:v>0.49362786745964315</c:v>
                </c:pt>
                <c:pt idx="1743">
                  <c:v>0.49391107335032569</c:v>
                </c:pt>
                <c:pt idx="1744">
                  <c:v>0.49419427924100823</c:v>
                </c:pt>
                <c:pt idx="1745">
                  <c:v>0.49447748513169076</c:v>
                </c:pt>
                <c:pt idx="1746">
                  <c:v>0.49476069102237324</c:v>
                </c:pt>
                <c:pt idx="1747">
                  <c:v>0.49504389691305578</c:v>
                </c:pt>
                <c:pt idx="1748">
                  <c:v>0.49532710280373832</c:v>
                </c:pt>
                <c:pt idx="1749">
                  <c:v>0.49561030869442085</c:v>
                </c:pt>
                <c:pt idx="1750">
                  <c:v>0.49589351458510339</c:v>
                </c:pt>
                <c:pt idx="1751">
                  <c:v>0.49617672047578587</c:v>
                </c:pt>
                <c:pt idx="1752">
                  <c:v>0.49645992636646841</c:v>
                </c:pt>
                <c:pt idx="1753">
                  <c:v>0.49674313225715094</c:v>
                </c:pt>
                <c:pt idx="1754">
                  <c:v>0.49702633814783348</c:v>
                </c:pt>
                <c:pt idx="1755">
                  <c:v>0.49730954403851602</c:v>
                </c:pt>
                <c:pt idx="1756">
                  <c:v>0.49759274992919855</c:v>
                </c:pt>
                <c:pt idx="1757">
                  <c:v>0.49787595581988103</c:v>
                </c:pt>
                <c:pt idx="1758">
                  <c:v>0.49815916171056357</c:v>
                </c:pt>
                <c:pt idx="1759">
                  <c:v>0.49844236760124611</c:v>
                </c:pt>
                <c:pt idx="1760">
                  <c:v>0.49872557349192864</c:v>
                </c:pt>
                <c:pt idx="1761">
                  <c:v>0.49900877938261118</c:v>
                </c:pt>
                <c:pt idx="1762">
                  <c:v>0.49929198527329366</c:v>
                </c:pt>
                <c:pt idx="1763">
                  <c:v>0.4995751911639762</c:v>
                </c:pt>
                <c:pt idx="1764">
                  <c:v>0.49985839705465873</c:v>
                </c:pt>
                <c:pt idx="1765">
                  <c:v>0.50014160294534127</c:v>
                </c:pt>
                <c:pt idx="1766">
                  <c:v>0.5004248088360238</c:v>
                </c:pt>
                <c:pt idx="1767">
                  <c:v>0.50070801472670634</c:v>
                </c:pt>
                <c:pt idx="1768">
                  <c:v>0.50099122061738888</c:v>
                </c:pt>
                <c:pt idx="1769">
                  <c:v>0.50127442650807141</c:v>
                </c:pt>
                <c:pt idx="1770">
                  <c:v>0.50155763239875384</c:v>
                </c:pt>
                <c:pt idx="1771">
                  <c:v>0.50184083828943638</c:v>
                </c:pt>
                <c:pt idx="1772">
                  <c:v>0.50212404418011891</c:v>
                </c:pt>
                <c:pt idx="1773">
                  <c:v>0.50240725007080145</c:v>
                </c:pt>
                <c:pt idx="1774">
                  <c:v>0.50269045596148398</c:v>
                </c:pt>
                <c:pt idx="1775">
                  <c:v>0.50297366185216652</c:v>
                </c:pt>
                <c:pt idx="1776">
                  <c:v>0.50325686774284906</c:v>
                </c:pt>
                <c:pt idx="1777">
                  <c:v>0.50354007363353159</c:v>
                </c:pt>
                <c:pt idx="1778">
                  <c:v>0.50382327952421413</c:v>
                </c:pt>
                <c:pt idx="1779">
                  <c:v>0.50410648541489667</c:v>
                </c:pt>
                <c:pt idx="1780">
                  <c:v>0.5043896913055792</c:v>
                </c:pt>
                <c:pt idx="1781">
                  <c:v>0.50467289719626163</c:v>
                </c:pt>
                <c:pt idx="1782">
                  <c:v>0.50495610308694416</c:v>
                </c:pt>
                <c:pt idx="1783">
                  <c:v>0.5052393089776267</c:v>
                </c:pt>
                <c:pt idx="1784">
                  <c:v>0.50552251486830924</c:v>
                </c:pt>
                <c:pt idx="1785">
                  <c:v>0.50580572075899177</c:v>
                </c:pt>
                <c:pt idx="1786">
                  <c:v>0.50608892664967431</c:v>
                </c:pt>
                <c:pt idx="1787">
                  <c:v>0.50637213254035685</c:v>
                </c:pt>
                <c:pt idx="1788">
                  <c:v>0.50665533843103938</c:v>
                </c:pt>
                <c:pt idx="1789">
                  <c:v>0.50693854432172192</c:v>
                </c:pt>
                <c:pt idx="1790">
                  <c:v>0.50722175021240445</c:v>
                </c:pt>
                <c:pt idx="1791">
                  <c:v>0.50750495610308699</c:v>
                </c:pt>
                <c:pt idx="1792">
                  <c:v>0.50778816199376942</c:v>
                </c:pt>
                <c:pt idx="1793">
                  <c:v>0.50807136788445195</c:v>
                </c:pt>
                <c:pt idx="1794">
                  <c:v>0.50835457377513449</c:v>
                </c:pt>
                <c:pt idx="1795">
                  <c:v>0.50863777966581702</c:v>
                </c:pt>
                <c:pt idx="1796">
                  <c:v>0.50892098555649956</c:v>
                </c:pt>
                <c:pt idx="1797">
                  <c:v>0.5092041914471821</c:v>
                </c:pt>
                <c:pt idx="1798">
                  <c:v>0.50948739733786463</c:v>
                </c:pt>
                <c:pt idx="1799">
                  <c:v>0.50977060322854717</c:v>
                </c:pt>
                <c:pt idx="1800">
                  <c:v>0.51005380911922971</c:v>
                </c:pt>
                <c:pt idx="1801">
                  <c:v>0.51033701500991224</c:v>
                </c:pt>
                <c:pt idx="1802">
                  <c:v>0.51062022090059478</c:v>
                </c:pt>
                <c:pt idx="1803">
                  <c:v>0.5109034267912772</c:v>
                </c:pt>
                <c:pt idx="1804">
                  <c:v>0.51118663268195974</c:v>
                </c:pt>
                <c:pt idx="1805">
                  <c:v>0.51146983857264228</c:v>
                </c:pt>
                <c:pt idx="1806">
                  <c:v>0.51175304446332481</c:v>
                </c:pt>
                <c:pt idx="1807">
                  <c:v>0.51203625035400735</c:v>
                </c:pt>
                <c:pt idx="1808">
                  <c:v>0.51231945624468989</c:v>
                </c:pt>
                <c:pt idx="1809">
                  <c:v>0.51260266213537242</c:v>
                </c:pt>
                <c:pt idx="1810">
                  <c:v>0.51288586802605496</c:v>
                </c:pt>
                <c:pt idx="1811">
                  <c:v>0.51316907391673749</c:v>
                </c:pt>
                <c:pt idx="1812">
                  <c:v>0.51345227980742003</c:v>
                </c:pt>
                <c:pt idx="1813">
                  <c:v>0.51373548569810257</c:v>
                </c:pt>
                <c:pt idx="1814">
                  <c:v>0.51401869158878499</c:v>
                </c:pt>
                <c:pt idx="1815">
                  <c:v>0.51430189747946753</c:v>
                </c:pt>
                <c:pt idx="1816">
                  <c:v>0.51458510337015007</c:v>
                </c:pt>
                <c:pt idx="1817">
                  <c:v>0.5148683092608326</c:v>
                </c:pt>
                <c:pt idx="1818">
                  <c:v>0.51515151515151514</c:v>
                </c:pt>
                <c:pt idx="1819">
                  <c:v>0.51543472104219767</c:v>
                </c:pt>
                <c:pt idx="1820">
                  <c:v>0.51571792693288021</c:v>
                </c:pt>
                <c:pt idx="1821">
                  <c:v>0.51600113282356275</c:v>
                </c:pt>
                <c:pt idx="1822">
                  <c:v>0.51628433871424528</c:v>
                </c:pt>
                <c:pt idx="1823">
                  <c:v>0.51656754460492782</c:v>
                </c:pt>
                <c:pt idx="1824">
                  <c:v>0.51685075049561036</c:v>
                </c:pt>
                <c:pt idx="1825">
                  <c:v>0.51713395638629278</c:v>
                </c:pt>
                <c:pt idx="1826">
                  <c:v>0.51741716227697532</c:v>
                </c:pt>
                <c:pt idx="1827">
                  <c:v>0.51770036816765785</c:v>
                </c:pt>
                <c:pt idx="1828">
                  <c:v>0.51798357405834039</c:v>
                </c:pt>
                <c:pt idx="1829">
                  <c:v>0.51826677994902293</c:v>
                </c:pt>
                <c:pt idx="1830">
                  <c:v>0.51854998583970546</c:v>
                </c:pt>
                <c:pt idx="1831">
                  <c:v>0.518833191730388</c:v>
                </c:pt>
                <c:pt idx="1832">
                  <c:v>0.51911639762107054</c:v>
                </c:pt>
                <c:pt idx="1833">
                  <c:v>0.51939960351175307</c:v>
                </c:pt>
                <c:pt idx="1834">
                  <c:v>0.51968280940243561</c:v>
                </c:pt>
                <c:pt idx="1835">
                  <c:v>0.51996601529311814</c:v>
                </c:pt>
                <c:pt idx="1836">
                  <c:v>0.52024922118380057</c:v>
                </c:pt>
                <c:pt idx="1837">
                  <c:v>0.52053242707448311</c:v>
                </c:pt>
                <c:pt idx="1838">
                  <c:v>0.52081563296516564</c:v>
                </c:pt>
                <c:pt idx="1839">
                  <c:v>0.52109883885584818</c:v>
                </c:pt>
                <c:pt idx="1840">
                  <c:v>0.52138204474653072</c:v>
                </c:pt>
                <c:pt idx="1841">
                  <c:v>0.52166525063721325</c:v>
                </c:pt>
                <c:pt idx="1842">
                  <c:v>0.52194845652789579</c:v>
                </c:pt>
                <c:pt idx="1843">
                  <c:v>0.52223166241857832</c:v>
                </c:pt>
                <c:pt idx="1844">
                  <c:v>0.52251486830926086</c:v>
                </c:pt>
                <c:pt idx="1845">
                  <c:v>0.5227980741999434</c:v>
                </c:pt>
                <c:pt idx="1846">
                  <c:v>0.52308128009062593</c:v>
                </c:pt>
                <c:pt idx="1847">
                  <c:v>0.52336448598130836</c:v>
                </c:pt>
                <c:pt idx="1848">
                  <c:v>0.52364769187199089</c:v>
                </c:pt>
                <c:pt idx="1849">
                  <c:v>0.52393089776267343</c:v>
                </c:pt>
                <c:pt idx="1850">
                  <c:v>0.52421410365335597</c:v>
                </c:pt>
                <c:pt idx="1851">
                  <c:v>0.5244973095440385</c:v>
                </c:pt>
                <c:pt idx="1852">
                  <c:v>0.52478051543472104</c:v>
                </c:pt>
                <c:pt idx="1853">
                  <c:v>0.52506372132540358</c:v>
                </c:pt>
                <c:pt idx="1854">
                  <c:v>0.52534692721608611</c:v>
                </c:pt>
                <c:pt idx="1855">
                  <c:v>0.52563013310676865</c:v>
                </c:pt>
                <c:pt idx="1856">
                  <c:v>0.52591333899745119</c:v>
                </c:pt>
                <c:pt idx="1857">
                  <c:v>0.52619654488813372</c:v>
                </c:pt>
                <c:pt idx="1858">
                  <c:v>0.52647975077881615</c:v>
                </c:pt>
                <c:pt idx="1859">
                  <c:v>0.52676295666949868</c:v>
                </c:pt>
                <c:pt idx="1860">
                  <c:v>0.52704616256018122</c:v>
                </c:pt>
                <c:pt idx="1861">
                  <c:v>0.52732936845086376</c:v>
                </c:pt>
                <c:pt idx="1862">
                  <c:v>0.52761257434154629</c:v>
                </c:pt>
                <c:pt idx="1863">
                  <c:v>0.52789578023222883</c:v>
                </c:pt>
                <c:pt idx="1864">
                  <c:v>0.52817898612291136</c:v>
                </c:pt>
                <c:pt idx="1865">
                  <c:v>0.5284621920135939</c:v>
                </c:pt>
                <c:pt idx="1866">
                  <c:v>0.52874539790427644</c:v>
                </c:pt>
                <c:pt idx="1867">
                  <c:v>0.52902860379495897</c:v>
                </c:pt>
                <c:pt idx="1868">
                  <c:v>0.52931180968564151</c:v>
                </c:pt>
                <c:pt idx="1869">
                  <c:v>0.52959501557632394</c:v>
                </c:pt>
                <c:pt idx="1870">
                  <c:v>0.52987822146700647</c:v>
                </c:pt>
                <c:pt idx="1871">
                  <c:v>0.53016142735768901</c:v>
                </c:pt>
                <c:pt idx="1872">
                  <c:v>0.53044463324837154</c:v>
                </c:pt>
                <c:pt idx="1873">
                  <c:v>0.53072783913905408</c:v>
                </c:pt>
                <c:pt idx="1874">
                  <c:v>0.53101104502973662</c:v>
                </c:pt>
                <c:pt idx="1875">
                  <c:v>0.53129425092041915</c:v>
                </c:pt>
                <c:pt idx="1876">
                  <c:v>0.53157745681110169</c:v>
                </c:pt>
                <c:pt idx="1877">
                  <c:v>0.53186066270178423</c:v>
                </c:pt>
                <c:pt idx="1878">
                  <c:v>0.53214386859246676</c:v>
                </c:pt>
                <c:pt idx="1879">
                  <c:v>0.5324270744831493</c:v>
                </c:pt>
                <c:pt idx="1880">
                  <c:v>0.53271028037383172</c:v>
                </c:pt>
                <c:pt idx="1881">
                  <c:v>0.53299348626451426</c:v>
                </c:pt>
                <c:pt idx="1882">
                  <c:v>0.5332766921551968</c:v>
                </c:pt>
                <c:pt idx="1883">
                  <c:v>0.53355989804587933</c:v>
                </c:pt>
                <c:pt idx="1884">
                  <c:v>0.53384310393656187</c:v>
                </c:pt>
                <c:pt idx="1885">
                  <c:v>0.53412630982724441</c:v>
                </c:pt>
                <c:pt idx="1886">
                  <c:v>0.53440951571792694</c:v>
                </c:pt>
                <c:pt idx="1887">
                  <c:v>0.53469272160860948</c:v>
                </c:pt>
                <c:pt idx="1888">
                  <c:v>0.53497592749929201</c:v>
                </c:pt>
                <c:pt idx="1889">
                  <c:v>0.53525913338997455</c:v>
                </c:pt>
                <c:pt idx="1890">
                  <c:v>0.53554233928065709</c:v>
                </c:pt>
                <c:pt idx="1891">
                  <c:v>0.53582554517133951</c:v>
                </c:pt>
                <c:pt idx="1892">
                  <c:v>0.53610875106202205</c:v>
                </c:pt>
                <c:pt idx="1893">
                  <c:v>0.53639195695270458</c:v>
                </c:pt>
                <c:pt idx="1894">
                  <c:v>0.53667516284338712</c:v>
                </c:pt>
                <c:pt idx="1895">
                  <c:v>0.53695836873406966</c:v>
                </c:pt>
                <c:pt idx="1896">
                  <c:v>0.53724157462475219</c:v>
                </c:pt>
                <c:pt idx="1897">
                  <c:v>0.53752478051543473</c:v>
                </c:pt>
                <c:pt idx="1898">
                  <c:v>0.53780798640611727</c:v>
                </c:pt>
                <c:pt idx="1899">
                  <c:v>0.5380911922967998</c:v>
                </c:pt>
                <c:pt idx="1900">
                  <c:v>0.53837439818748234</c:v>
                </c:pt>
                <c:pt idx="1901">
                  <c:v>0.53865760407816488</c:v>
                </c:pt>
                <c:pt idx="1902">
                  <c:v>0.5389408099688473</c:v>
                </c:pt>
                <c:pt idx="1903">
                  <c:v>0.53922401585952984</c:v>
                </c:pt>
                <c:pt idx="1904">
                  <c:v>0.53950722175021237</c:v>
                </c:pt>
                <c:pt idx="1905">
                  <c:v>0.53979042764089491</c:v>
                </c:pt>
                <c:pt idx="1906">
                  <c:v>0.54007363353157745</c:v>
                </c:pt>
                <c:pt idx="1907">
                  <c:v>0.54035683942225998</c:v>
                </c:pt>
                <c:pt idx="1908">
                  <c:v>0.54064004531294252</c:v>
                </c:pt>
                <c:pt idx="1909">
                  <c:v>0.54092325120362506</c:v>
                </c:pt>
                <c:pt idx="1910">
                  <c:v>0.54120645709430759</c:v>
                </c:pt>
                <c:pt idx="1911">
                  <c:v>0.54148966298499013</c:v>
                </c:pt>
                <c:pt idx="1912">
                  <c:v>0.54177286887567266</c:v>
                </c:pt>
                <c:pt idx="1913">
                  <c:v>0.54205607476635509</c:v>
                </c:pt>
                <c:pt idx="1914">
                  <c:v>0.54233928065703763</c:v>
                </c:pt>
                <c:pt idx="1915">
                  <c:v>0.54262248654772016</c:v>
                </c:pt>
                <c:pt idx="1916">
                  <c:v>0.5429056924384027</c:v>
                </c:pt>
                <c:pt idx="1917">
                  <c:v>0.54318889832908523</c:v>
                </c:pt>
                <c:pt idx="1918">
                  <c:v>0.54347210421976777</c:v>
                </c:pt>
                <c:pt idx="1919">
                  <c:v>0.54375531011045031</c:v>
                </c:pt>
                <c:pt idx="1920">
                  <c:v>0.54403851600113284</c:v>
                </c:pt>
                <c:pt idx="1921">
                  <c:v>0.54432172189181538</c:v>
                </c:pt>
                <c:pt idx="1922">
                  <c:v>0.54460492778249792</c:v>
                </c:pt>
                <c:pt idx="1923">
                  <c:v>0.54488813367318045</c:v>
                </c:pt>
                <c:pt idx="1924">
                  <c:v>0.54517133956386288</c:v>
                </c:pt>
                <c:pt idx="1925">
                  <c:v>0.54545454545454541</c:v>
                </c:pt>
                <c:pt idx="1926">
                  <c:v>0.54573775134522795</c:v>
                </c:pt>
                <c:pt idx="1927">
                  <c:v>0.54602095723591049</c:v>
                </c:pt>
                <c:pt idx="1928">
                  <c:v>0.54630416312659302</c:v>
                </c:pt>
                <c:pt idx="1929">
                  <c:v>0.54658736901727556</c:v>
                </c:pt>
                <c:pt idx="1930">
                  <c:v>0.5468705749079581</c:v>
                </c:pt>
                <c:pt idx="1931">
                  <c:v>0.54715378079864063</c:v>
                </c:pt>
                <c:pt idx="1932">
                  <c:v>0.54743698668932317</c:v>
                </c:pt>
                <c:pt idx="1933">
                  <c:v>0.5477201925800057</c:v>
                </c:pt>
                <c:pt idx="1934">
                  <c:v>0.54800339847068824</c:v>
                </c:pt>
                <c:pt idx="1935">
                  <c:v>0.54828660436137067</c:v>
                </c:pt>
                <c:pt idx="1936">
                  <c:v>0.5485698102520532</c:v>
                </c:pt>
                <c:pt idx="1937">
                  <c:v>0.54885301614273574</c:v>
                </c:pt>
                <c:pt idx="1938">
                  <c:v>0.54913622203341828</c:v>
                </c:pt>
                <c:pt idx="1939">
                  <c:v>0.54941942792410081</c:v>
                </c:pt>
                <c:pt idx="1940">
                  <c:v>0.54970263381478335</c:v>
                </c:pt>
                <c:pt idx="1941">
                  <c:v>0.54998583970546588</c:v>
                </c:pt>
                <c:pt idx="1942">
                  <c:v>0.55026904559614842</c:v>
                </c:pt>
                <c:pt idx="1943">
                  <c:v>0.55055225148683096</c:v>
                </c:pt>
                <c:pt idx="1944">
                  <c:v>0.55083545737751349</c:v>
                </c:pt>
                <c:pt idx="1945">
                  <c:v>0.55111866326819603</c:v>
                </c:pt>
                <c:pt idx="1946">
                  <c:v>0.55140186915887845</c:v>
                </c:pt>
                <c:pt idx="1947">
                  <c:v>0.55168507504956099</c:v>
                </c:pt>
                <c:pt idx="1948">
                  <c:v>0.55196828094024353</c:v>
                </c:pt>
                <c:pt idx="1949">
                  <c:v>0.55225148683092606</c:v>
                </c:pt>
                <c:pt idx="1950">
                  <c:v>0.5525346927216086</c:v>
                </c:pt>
                <c:pt idx="1951">
                  <c:v>0.55281789861229114</c:v>
                </c:pt>
                <c:pt idx="1952">
                  <c:v>0.55310110450297367</c:v>
                </c:pt>
                <c:pt idx="1953">
                  <c:v>0.55338431039365621</c:v>
                </c:pt>
                <c:pt idx="1954">
                  <c:v>0.55366751628433875</c:v>
                </c:pt>
                <c:pt idx="1955">
                  <c:v>0.55395072217502128</c:v>
                </c:pt>
                <c:pt idx="1956">
                  <c:v>0.55423392806570382</c:v>
                </c:pt>
                <c:pt idx="1957">
                  <c:v>0.55451713395638624</c:v>
                </c:pt>
                <c:pt idx="1958">
                  <c:v>0.55480033984706878</c:v>
                </c:pt>
                <c:pt idx="1959">
                  <c:v>0.55508354573775132</c:v>
                </c:pt>
                <c:pt idx="1960">
                  <c:v>0.55536675162843385</c:v>
                </c:pt>
                <c:pt idx="1961">
                  <c:v>0.55564995751911639</c:v>
                </c:pt>
                <c:pt idx="1962">
                  <c:v>0.55593316340979892</c:v>
                </c:pt>
                <c:pt idx="1963">
                  <c:v>0.55621636930048146</c:v>
                </c:pt>
                <c:pt idx="1964">
                  <c:v>0.556499575191164</c:v>
                </c:pt>
                <c:pt idx="1965">
                  <c:v>0.55678278108184653</c:v>
                </c:pt>
                <c:pt idx="1966">
                  <c:v>0.55706598697252907</c:v>
                </c:pt>
                <c:pt idx="1967">
                  <c:v>0.55734919286321161</c:v>
                </c:pt>
                <c:pt idx="1968">
                  <c:v>0.55763239875389403</c:v>
                </c:pt>
                <c:pt idx="1969">
                  <c:v>0.55791560464457657</c:v>
                </c:pt>
                <c:pt idx="1970">
                  <c:v>0.5581988105352591</c:v>
                </c:pt>
                <c:pt idx="1971">
                  <c:v>0.55848201642594164</c:v>
                </c:pt>
                <c:pt idx="1972">
                  <c:v>0.55876522231662418</c:v>
                </c:pt>
                <c:pt idx="1973">
                  <c:v>0.55904842820730671</c:v>
                </c:pt>
                <c:pt idx="1974">
                  <c:v>0.55933163409798925</c:v>
                </c:pt>
                <c:pt idx="1975">
                  <c:v>0.55961483998867179</c:v>
                </c:pt>
                <c:pt idx="1976">
                  <c:v>0.55989804587935432</c:v>
                </c:pt>
                <c:pt idx="1977">
                  <c:v>0.56018125177003686</c:v>
                </c:pt>
                <c:pt idx="1978">
                  <c:v>0.5604644576607194</c:v>
                </c:pt>
                <c:pt idx="1979">
                  <c:v>0.56074766355140182</c:v>
                </c:pt>
                <c:pt idx="1980">
                  <c:v>0.56103086944208436</c:v>
                </c:pt>
                <c:pt idx="1981">
                  <c:v>0.56131407533276689</c:v>
                </c:pt>
                <c:pt idx="1982">
                  <c:v>0.56159728122344943</c:v>
                </c:pt>
                <c:pt idx="1983">
                  <c:v>0.56188048711413197</c:v>
                </c:pt>
                <c:pt idx="1984">
                  <c:v>0.5621636930048145</c:v>
                </c:pt>
                <c:pt idx="1985">
                  <c:v>0.56244689889549704</c:v>
                </c:pt>
                <c:pt idx="1986">
                  <c:v>0.56273010478617957</c:v>
                </c:pt>
                <c:pt idx="1987">
                  <c:v>0.56301331067686211</c:v>
                </c:pt>
                <c:pt idx="1988">
                  <c:v>0.56329651656754465</c:v>
                </c:pt>
                <c:pt idx="1989">
                  <c:v>0.56357972245822718</c:v>
                </c:pt>
                <c:pt idx="1990">
                  <c:v>0.56386292834890961</c:v>
                </c:pt>
                <c:pt idx="1991">
                  <c:v>0.56414613423959215</c:v>
                </c:pt>
                <c:pt idx="1992">
                  <c:v>0.56442934013027468</c:v>
                </c:pt>
                <c:pt idx="1993">
                  <c:v>0.56471254602095722</c:v>
                </c:pt>
                <c:pt idx="1994">
                  <c:v>0.56499575191163975</c:v>
                </c:pt>
                <c:pt idx="1995">
                  <c:v>0.56527895780232229</c:v>
                </c:pt>
                <c:pt idx="1996">
                  <c:v>0.56556216369300483</c:v>
                </c:pt>
                <c:pt idx="1997">
                  <c:v>0.56584536958368736</c:v>
                </c:pt>
                <c:pt idx="1998">
                  <c:v>0.5661285754743699</c:v>
                </c:pt>
                <c:pt idx="1999">
                  <c:v>0.56641178136505244</c:v>
                </c:pt>
                <c:pt idx="2000">
                  <c:v>0.56669498725573497</c:v>
                </c:pt>
                <c:pt idx="2001">
                  <c:v>0.5669781931464174</c:v>
                </c:pt>
                <c:pt idx="2002">
                  <c:v>0.56726139903709993</c:v>
                </c:pt>
                <c:pt idx="2003">
                  <c:v>0.56754460492778247</c:v>
                </c:pt>
                <c:pt idx="2004">
                  <c:v>0.56782781081846501</c:v>
                </c:pt>
                <c:pt idx="2005">
                  <c:v>0.56811101670914754</c:v>
                </c:pt>
                <c:pt idx="2006">
                  <c:v>0.56839422259983008</c:v>
                </c:pt>
                <c:pt idx="2007">
                  <c:v>0.56867742849051262</c:v>
                </c:pt>
                <c:pt idx="2008">
                  <c:v>0.56896063438119515</c:v>
                </c:pt>
                <c:pt idx="2009">
                  <c:v>0.56924384027187769</c:v>
                </c:pt>
                <c:pt idx="2010">
                  <c:v>0.56952704616256022</c:v>
                </c:pt>
                <c:pt idx="2011">
                  <c:v>0.56981025205324276</c:v>
                </c:pt>
                <c:pt idx="2012">
                  <c:v>0.57009345794392519</c:v>
                </c:pt>
                <c:pt idx="2013">
                  <c:v>0.57037666383460772</c:v>
                </c:pt>
                <c:pt idx="2014">
                  <c:v>0.57065986972529026</c:v>
                </c:pt>
                <c:pt idx="2015">
                  <c:v>0.57094307561597279</c:v>
                </c:pt>
                <c:pt idx="2016">
                  <c:v>0.57122628150665533</c:v>
                </c:pt>
                <c:pt idx="2017">
                  <c:v>0.57150948739733787</c:v>
                </c:pt>
                <c:pt idx="2018">
                  <c:v>0.5717926932880204</c:v>
                </c:pt>
                <c:pt idx="2019">
                  <c:v>0.57207589917870294</c:v>
                </c:pt>
                <c:pt idx="2020">
                  <c:v>0.57235910506938548</c:v>
                </c:pt>
                <c:pt idx="2021">
                  <c:v>0.57264231096006801</c:v>
                </c:pt>
                <c:pt idx="2022">
                  <c:v>0.57292551685075055</c:v>
                </c:pt>
                <c:pt idx="2023">
                  <c:v>0.57320872274143297</c:v>
                </c:pt>
                <c:pt idx="2024">
                  <c:v>0.57349192863211551</c:v>
                </c:pt>
                <c:pt idx="2025">
                  <c:v>0.57377513452279805</c:v>
                </c:pt>
                <c:pt idx="2026">
                  <c:v>0.57405834041348058</c:v>
                </c:pt>
                <c:pt idx="2027">
                  <c:v>0.57434154630416312</c:v>
                </c:pt>
                <c:pt idx="2028">
                  <c:v>0.57462475219484566</c:v>
                </c:pt>
                <c:pt idx="2029">
                  <c:v>0.57490795808552819</c:v>
                </c:pt>
                <c:pt idx="2030">
                  <c:v>0.57519116397621073</c:v>
                </c:pt>
                <c:pt idx="2031">
                  <c:v>0.57547436986689326</c:v>
                </c:pt>
                <c:pt idx="2032">
                  <c:v>0.5757575757575758</c:v>
                </c:pt>
                <c:pt idx="2033">
                  <c:v>0.57604078164825834</c:v>
                </c:pt>
                <c:pt idx="2034">
                  <c:v>0.57632398753894076</c:v>
                </c:pt>
                <c:pt idx="2035">
                  <c:v>0.5766071934296233</c:v>
                </c:pt>
                <c:pt idx="2036">
                  <c:v>0.57689039932030584</c:v>
                </c:pt>
                <c:pt idx="2037">
                  <c:v>0.57717360521098837</c:v>
                </c:pt>
                <c:pt idx="2038">
                  <c:v>0.57745681110167091</c:v>
                </c:pt>
                <c:pt idx="2039">
                  <c:v>0.57774001699235344</c:v>
                </c:pt>
                <c:pt idx="2040">
                  <c:v>0.57802322288303598</c:v>
                </c:pt>
                <c:pt idx="2041">
                  <c:v>0.57830642877371852</c:v>
                </c:pt>
                <c:pt idx="2042">
                  <c:v>0.57858963466440105</c:v>
                </c:pt>
                <c:pt idx="2043">
                  <c:v>0.57887284055508359</c:v>
                </c:pt>
                <c:pt idx="2044">
                  <c:v>0.57915604644576613</c:v>
                </c:pt>
                <c:pt idx="2045">
                  <c:v>0.57943925233644855</c:v>
                </c:pt>
                <c:pt idx="2046">
                  <c:v>0.57972245822713109</c:v>
                </c:pt>
                <c:pt idx="2047">
                  <c:v>0.58000566411781362</c:v>
                </c:pt>
                <c:pt idx="2048">
                  <c:v>0.58028887000849616</c:v>
                </c:pt>
                <c:pt idx="2049">
                  <c:v>0.5805720758991787</c:v>
                </c:pt>
                <c:pt idx="2050">
                  <c:v>0.58085528178986123</c:v>
                </c:pt>
                <c:pt idx="2051">
                  <c:v>0.58113848768054377</c:v>
                </c:pt>
                <c:pt idx="2052">
                  <c:v>0.58142169357122631</c:v>
                </c:pt>
                <c:pt idx="2053">
                  <c:v>0.58170489946190884</c:v>
                </c:pt>
                <c:pt idx="2054">
                  <c:v>0.58198810535259138</c:v>
                </c:pt>
                <c:pt idx="2055">
                  <c:v>0.58227131124327391</c:v>
                </c:pt>
                <c:pt idx="2056">
                  <c:v>0.58255451713395634</c:v>
                </c:pt>
                <c:pt idx="2057">
                  <c:v>0.58283772302463888</c:v>
                </c:pt>
                <c:pt idx="2058">
                  <c:v>0.58312092891532141</c:v>
                </c:pt>
                <c:pt idx="2059">
                  <c:v>0.58340413480600395</c:v>
                </c:pt>
                <c:pt idx="2060">
                  <c:v>0.58368734069668649</c:v>
                </c:pt>
                <c:pt idx="2061">
                  <c:v>0.58397054658736902</c:v>
                </c:pt>
                <c:pt idx="2062">
                  <c:v>0.58425375247805156</c:v>
                </c:pt>
                <c:pt idx="2063">
                  <c:v>0.58453695836873409</c:v>
                </c:pt>
                <c:pt idx="2064">
                  <c:v>0.58482016425941663</c:v>
                </c:pt>
                <c:pt idx="2065">
                  <c:v>0.58510337015009917</c:v>
                </c:pt>
                <c:pt idx="2066">
                  <c:v>0.5853865760407817</c:v>
                </c:pt>
                <c:pt idx="2067">
                  <c:v>0.58566978193146413</c:v>
                </c:pt>
                <c:pt idx="2068">
                  <c:v>0.58595298782214666</c:v>
                </c:pt>
                <c:pt idx="2069">
                  <c:v>0.5862361937128292</c:v>
                </c:pt>
                <c:pt idx="2070">
                  <c:v>0.58651939960351174</c:v>
                </c:pt>
                <c:pt idx="2071">
                  <c:v>0.58680260549419427</c:v>
                </c:pt>
                <c:pt idx="2072">
                  <c:v>0.58708581138487681</c:v>
                </c:pt>
                <c:pt idx="2073">
                  <c:v>0.58736901727555935</c:v>
                </c:pt>
                <c:pt idx="2074">
                  <c:v>0.58765222316624188</c:v>
                </c:pt>
                <c:pt idx="2075">
                  <c:v>0.58793542905692442</c:v>
                </c:pt>
                <c:pt idx="2076">
                  <c:v>0.58821863494760696</c:v>
                </c:pt>
                <c:pt idx="2077">
                  <c:v>0.58850184083828949</c:v>
                </c:pt>
                <c:pt idx="2078">
                  <c:v>0.58878504672897192</c:v>
                </c:pt>
                <c:pt idx="2079">
                  <c:v>0.58906825261965445</c:v>
                </c:pt>
                <c:pt idx="2080">
                  <c:v>0.58935145851033699</c:v>
                </c:pt>
                <c:pt idx="2081">
                  <c:v>0.58963466440101953</c:v>
                </c:pt>
                <c:pt idx="2082">
                  <c:v>0.58991787029170206</c:v>
                </c:pt>
                <c:pt idx="2083">
                  <c:v>0.5902010761823846</c:v>
                </c:pt>
                <c:pt idx="2084">
                  <c:v>0.59048428207306713</c:v>
                </c:pt>
                <c:pt idx="2085">
                  <c:v>0.59076748796374967</c:v>
                </c:pt>
                <c:pt idx="2086">
                  <c:v>0.59105069385443221</c:v>
                </c:pt>
                <c:pt idx="2087">
                  <c:v>0.59133389974511474</c:v>
                </c:pt>
                <c:pt idx="2088">
                  <c:v>0.59161710563579717</c:v>
                </c:pt>
                <c:pt idx="2089">
                  <c:v>0.59190031152647971</c:v>
                </c:pt>
                <c:pt idx="2090">
                  <c:v>0.59218351741716224</c:v>
                </c:pt>
                <c:pt idx="2091">
                  <c:v>0.59246672330784478</c:v>
                </c:pt>
                <c:pt idx="2092">
                  <c:v>0.59274992919852731</c:v>
                </c:pt>
                <c:pt idx="2093">
                  <c:v>0.59303313508920985</c:v>
                </c:pt>
                <c:pt idx="2094">
                  <c:v>0.59331634097989239</c:v>
                </c:pt>
                <c:pt idx="2095">
                  <c:v>0.59359954687057492</c:v>
                </c:pt>
                <c:pt idx="2096">
                  <c:v>0.59388275276125746</c:v>
                </c:pt>
                <c:pt idx="2097">
                  <c:v>0.59416595865194</c:v>
                </c:pt>
                <c:pt idx="2098">
                  <c:v>0.59444916454262253</c:v>
                </c:pt>
                <c:pt idx="2099">
                  <c:v>0.59473237043330496</c:v>
                </c:pt>
                <c:pt idx="2100">
                  <c:v>0.59501557632398749</c:v>
                </c:pt>
                <c:pt idx="2101">
                  <c:v>0.59529878221467003</c:v>
                </c:pt>
                <c:pt idx="2102">
                  <c:v>0.59558198810535257</c:v>
                </c:pt>
                <c:pt idx="2103">
                  <c:v>0.5958651939960351</c:v>
                </c:pt>
                <c:pt idx="2104">
                  <c:v>0.59614839988671764</c:v>
                </c:pt>
                <c:pt idx="2105">
                  <c:v>0.59643160577740018</c:v>
                </c:pt>
                <c:pt idx="2106">
                  <c:v>0.59671481166808271</c:v>
                </c:pt>
                <c:pt idx="2107">
                  <c:v>0.59699801755876525</c:v>
                </c:pt>
                <c:pt idx="2108">
                  <c:v>0.59728122344944778</c:v>
                </c:pt>
                <c:pt idx="2109">
                  <c:v>0.59756442934013032</c:v>
                </c:pt>
                <c:pt idx="2110">
                  <c:v>0.59784763523081275</c:v>
                </c:pt>
                <c:pt idx="2111">
                  <c:v>0.59813084112149528</c:v>
                </c:pt>
                <c:pt idx="2112">
                  <c:v>0.59841404701217782</c:v>
                </c:pt>
                <c:pt idx="2113">
                  <c:v>0.59869725290286036</c:v>
                </c:pt>
                <c:pt idx="2114">
                  <c:v>0.59898045879354289</c:v>
                </c:pt>
                <c:pt idx="2115">
                  <c:v>0.59926366468422543</c:v>
                </c:pt>
                <c:pt idx="2116">
                  <c:v>0.59954687057490796</c:v>
                </c:pt>
                <c:pt idx="2117">
                  <c:v>0.5998300764655905</c:v>
                </c:pt>
                <c:pt idx="2118">
                  <c:v>0.60011328235627304</c:v>
                </c:pt>
                <c:pt idx="2119">
                  <c:v>0.60039648824695557</c:v>
                </c:pt>
                <c:pt idx="2120">
                  <c:v>0.60067969413763811</c:v>
                </c:pt>
                <c:pt idx="2121">
                  <c:v>0.60096290002832053</c:v>
                </c:pt>
                <c:pt idx="2122">
                  <c:v>0.60124610591900307</c:v>
                </c:pt>
                <c:pt idx="2123">
                  <c:v>0.60152931180968561</c:v>
                </c:pt>
                <c:pt idx="2124">
                  <c:v>0.60181251770036814</c:v>
                </c:pt>
                <c:pt idx="2125">
                  <c:v>0.60209572359105068</c:v>
                </c:pt>
                <c:pt idx="2126">
                  <c:v>0.60237892948173322</c:v>
                </c:pt>
                <c:pt idx="2127">
                  <c:v>0.60266213537241575</c:v>
                </c:pt>
                <c:pt idx="2128">
                  <c:v>0.60294534126309829</c:v>
                </c:pt>
                <c:pt idx="2129">
                  <c:v>0.60322854715378083</c:v>
                </c:pt>
                <c:pt idx="2130">
                  <c:v>0.60351175304446336</c:v>
                </c:pt>
                <c:pt idx="2131">
                  <c:v>0.6037949589351459</c:v>
                </c:pt>
                <c:pt idx="2132">
                  <c:v>0.60407816482582832</c:v>
                </c:pt>
                <c:pt idx="2133">
                  <c:v>0.60436137071651086</c:v>
                </c:pt>
                <c:pt idx="2134">
                  <c:v>0.6046445766071934</c:v>
                </c:pt>
                <c:pt idx="2135">
                  <c:v>0.60492778249787593</c:v>
                </c:pt>
                <c:pt idx="2136">
                  <c:v>0.60521098838855847</c:v>
                </c:pt>
                <c:pt idx="2137">
                  <c:v>0.605494194279241</c:v>
                </c:pt>
                <c:pt idx="2138">
                  <c:v>0.60577740016992354</c:v>
                </c:pt>
                <c:pt idx="2139">
                  <c:v>0.60606060606060608</c:v>
                </c:pt>
                <c:pt idx="2140">
                  <c:v>0.60634381195128861</c:v>
                </c:pt>
                <c:pt idx="2141">
                  <c:v>0.60662701784197115</c:v>
                </c:pt>
                <c:pt idx="2142">
                  <c:v>0.60691022373265369</c:v>
                </c:pt>
                <c:pt idx="2143">
                  <c:v>0.60719342962333611</c:v>
                </c:pt>
                <c:pt idx="2144">
                  <c:v>0.60747663551401865</c:v>
                </c:pt>
                <c:pt idx="2145">
                  <c:v>0.60775984140470118</c:v>
                </c:pt>
                <c:pt idx="2146">
                  <c:v>0.60804304729538372</c:v>
                </c:pt>
                <c:pt idx="2147">
                  <c:v>0.60832625318606626</c:v>
                </c:pt>
                <c:pt idx="2148">
                  <c:v>0.60860945907674879</c:v>
                </c:pt>
                <c:pt idx="2149">
                  <c:v>0.60889266496743133</c:v>
                </c:pt>
                <c:pt idx="2150">
                  <c:v>0.60917587085811387</c:v>
                </c:pt>
                <c:pt idx="2151">
                  <c:v>0.6094590767487964</c:v>
                </c:pt>
                <c:pt idx="2152">
                  <c:v>0.60974228263947894</c:v>
                </c:pt>
                <c:pt idx="2153">
                  <c:v>0.61002548853016147</c:v>
                </c:pt>
                <c:pt idx="2154">
                  <c:v>0.6103086944208439</c:v>
                </c:pt>
                <c:pt idx="2155">
                  <c:v>0.61059190031152644</c:v>
                </c:pt>
                <c:pt idx="2156">
                  <c:v>0.61087510620220897</c:v>
                </c:pt>
                <c:pt idx="2157">
                  <c:v>0.61115831209289151</c:v>
                </c:pt>
                <c:pt idx="2158">
                  <c:v>0.61144151798357405</c:v>
                </c:pt>
                <c:pt idx="2159">
                  <c:v>0.61172472387425658</c:v>
                </c:pt>
                <c:pt idx="2160">
                  <c:v>0.61200792976493912</c:v>
                </c:pt>
                <c:pt idx="2161">
                  <c:v>0.61229113565562165</c:v>
                </c:pt>
                <c:pt idx="2162">
                  <c:v>0.61257434154630419</c:v>
                </c:pt>
                <c:pt idx="2163">
                  <c:v>0.61285754743698673</c:v>
                </c:pt>
                <c:pt idx="2164">
                  <c:v>0.61314075332766926</c:v>
                </c:pt>
                <c:pt idx="2165">
                  <c:v>0.61342395921835169</c:v>
                </c:pt>
                <c:pt idx="2166">
                  <c:v>0.61370716510903423</c:v>
                </c:pt>
                <c:pt idx="2167">
                  <c:v>0.61399037099971676</c:v>
                </c:pt>
                <c:pt idx="2168">
                  <c:v>0.6142735768903993</c:v>
                </c:pt>
                <c:pt idx="2169">
                  <c:v>0.61455678278108183</c:v>
                </c:pt>
                <c:pt idx="2170">
                  <c:v>0.61483998867176437</c:v>
                </c:pt>
                <c:pt idx="2171">
                  <c:v>0.61512319456244691</c:v>
                </c:pt>
                <c:pt idx="2172">
                  <c:v>0.61540640045312944</c:v>
                </c:pt>
                <c:pt idx="2173">
                  <c:v>0.61568960634381198</c:v>
                </c:pt>
                <c:pt idx="2174">
                  <c:v>0.61597281223449452</c:v>
                </c:pt>
                <c:pt idx="2175">
                  <c:v>0.61625601812517705</c:v>
                </c:pt>
                <c:pt idx="2176">
                  <c:v>0.61653922401585948</c:v>
                </c:pt>
                <c:pt idx="2177">
                  <c:v>0.61682242990654201</c:v>
                </c:pt>
                <c:pt idx="2178">
                  <c:v>0.61710563579722455</c:v>
                </c:pt>
                <c:pt idx="2179">
                  <c:v>0.61738884168790709</c:v>
                </c:pt>
                <c:pt idx="2180">
                  <c:v>0.61767204757858962</c:v>
                </c:pt>
                <c:pt idx="2181">
                  <c:v>0.61795525346927216</c:v>
                </c:pt>
                <c:pt idx="2182">
                  <c:v>0.6182384593599547</c:v>
                </c:pt>
                <c:pt idx="2183">
                  <c:v>0.61852166525063723</c:v>
                </c:pt>
                <c:pt idx="2184">
                  <c:v>0.61880487114131977</c:v>
                </c:pt>
                <c:pt idx="2185">
                  <c:v>0.6190880770320023</c:v>
                </c:pt>
                <c:pt idx="2186">
                  <c:v>0.61937128292268484</c:v>
                </c:pt>
                <c:pt idx="2187">
                  <c:v>0.61965448881336727</c:v>
                </c:pt>
                <c:pt idx="2188">
                  <c:v>0.6199376947040498</c:v>
                </c:pt>
                <c:pt idx="2189">
                  <c:v>0.62022090059473234</c:v>
                </c:pt>
                <c:pt idx="2190">
                  <c:v>0.62050410648541487</c:v>
                </c:pt>
                <c:pt idx="2191">
                  <c:v>0.62078731237609741</c:v>
                </c:pt>
                <c:pt idx="2192">
                  <c:v>0.62107051826677995</c:v>
                </c:pt>
                <c:pt idx="2193">
                  <c:v>0.62135372415746248</c:v>
                </c:pt>
                <c:pt idx="2194">
                  <c:v>0.62163693004814502</c:v>
                </c:pt>
                <c:pt idx="2195">
                  <c:v>0.62192013593882756</c:v>
                </c:pt>
                <c:pt idx="2196">
                  <c:v>0.62220334182951009</c:v>
                </c:pt>
                <c:pt idx="2197">
                  <c:v>0.62248654772019263</c:v>
                </c:pt>
                <c:pt idx="2198">
                  <c:v>0.62276975361087505</c:v>
                </c:pt>
                <c:pt idx="2199">
                  <c:v>0.62305295950155759</c:v>
                </c:pt>
                <c:pt idx="2200">
                  <c:v>0.62333616539224013</c:v>
                </c:pt>
                <c:pt idx="2201">
                  <c:v>0.62361937128292266</c:v>
                </c:pt>
                <c:pt idx="2202">
                  <c:v>0.6239025771736052</c:v>
                </c:pt>
                <c:pt idx="2203">
                  <c:v>0.62418578306428774</c:v>
                </c:pt>
                <c:pt idx="2204">
                  <c:v>0.62446898895497027</c:v>
                </c:pt>
                <c:pt idx="2205">
                  <c:v>0.62475219484565281</c:v>
                </c:pt>
                <c:pt idx="2206">
                  <c:v>0.62503540073633534</c:v>
                </c:pt>
                <c:pt idx="2207">
                  <c:v>0.62531860662701788</c:v>
                </c:pt>
                <c:pt idx="2208">
                  <c:v>0.62560181251770042</c:v>
                </c:pt>
                <c:pt idx="2209">
                  <c:v>0.62588501840838284</c:v>
                </c:pt>
                <c:pt idx="2210">
                  <c:v>0.62616822429906538</c:v>
                </c:pt>
                <c:pt idx="2211">
                  <c:v>0.62645143018974792</c:v>
                </c:pt>
                <c:pt idx="2212">
                  <c:v>0.62673463608043045</c:v>
                </c:pt>
                <c:pt idx="2213">
                  <c:v>0.62701784197111299</c:v>
                </c:pt>
                <c:pt idx="2214">
                  <c:v>0.62730104786179552</c:v>
                </c:pt>
                <c:pt idx="2215">
                  <c:v>0.62758425375247806</c:v>
                </c:pt>
                <c:pt idx="2216">
                  <c:v>0.6278674596431606</c:v>
                </c:pt>
                <c:pt idx="2217">
                  <c:v>0.62815066553384313</c:v>
                </c:pt>
                <c:pt idx="2218">
                  <c:v>0.62843387142452567</c:v>
                </c:pt>
                <c:pt idx="2219">
                  <c:v>0.62871707731520821</c:v>
                </c:pt>
                <c:pt idx="2220">
                  <c:v>0.62900028320589063</c:v>
                </c:pt>
                <c:pt idx="2221">
                  <c:v>0.62928348909657317</c:v>
                </c:pt>
                <c:pt idx="2222">
                  <c:v>0.6295666949872557</c:v>
                </c:pt>
                <c:pt idx="2223">
                  <c:v>0.62984990087793824</c:v>
                </c:pt>
                <c:pt idx="2224">
                  <c:v>0.63013310676862078</c:v>
                </c:pt>
                <c:pt idx="2225">
                  <c:v>0.63041631265930331</c:v>
                </c:pt>
                <c:pt idx="2226">
                  <c:v>0.63069951854998585</c:v>
                </c:pt>
                <c:pt idx="2227">
                  <c:v>0.63098272444066839</c:v>
                </c:pt>
                <c:pt idx="2228">
                  <c:v>0.63126593033135092</c:v>
                </c:pt>
                <c:pt idx="2229">
                  <c:v>0.63154913622203346</c:v>
                </c:pt>
                <c:pt idx="2230">
                  <c:v>0.63183234211271599</c:v>
                </c:pt>
                <c:pt idx="2231">
                  <c:v>0.63211554800339842</c:v>
                </c:pt>
                <c:pt idx="2232">
                  <c:v>0.63239875389408096</c:v>
                </c:pt>
                <c:pt idx="2233">
                  <c:v>0.63268195978476349</c:v>
                </c:pt>
                <c:pt idx="2234">
                  <c:v>0.63296516567544603</c:v>
                </c:pt>
                <c:pt idx="2235">
                  <c:v>0.63324837156612857</c:v>
                </c:pt>
                <c:pt idx="2236">
                  <c:v>0.6335315774568111</c:v>
                </c:pt>
                <c:pt idx="2237">
                  <c:v>0.63381478334749364</c:v>
                </c:pt>
                <c:pt idx="2238">
                  <c:v>0.63409798923817617</c:v>
                </c:pt>
                <c:pt idx="2239">
                  <c:v>0.63438119512885871</c:v>
                </c:pt>
                <c:pt idx="2240">
                  <c:v>0.63466440101954125</c:v>
                </c:pt>
                <c:pt idx="2241">
                  <c:v>0.63494760691022378</c:v>
                </c:pt>
                <c:pt idx="2242">
                  <c:v>0.63523081280090621</c:v>
                </c:pt>
                <c:pt idx="2243">
                  <c:v>0.63551401869158874</c:v>
                </c:pt>
                <c:pt idx="2244">
                  <c:v>0.63579722458227128</c:v>
                </c:pt>
                <c:pt idx="2245">
                  <c:v>0.63608043047295382</c:v>
                </c:pt>
                <c:pt idx="2246">
                  <c:v>0.63636363636363635</c:v>
                </c:pt>
                <c:pt idx="2247">
                  <c:v>0.63664684225431889</c:v>
                </c:pt>
                <c:pt idx="2248">
                  <c:v>0.63693004814500143</c:v>
                </c:pt>
                <c:pt idx="2249">
                  <c:v>0.63721325403568396</c:v>
                </c:pt>
                <c:pt idx="2250">
                  <c:v>0.6374964599263665</c:v>
                </c:pt>
                <c:pt idx="2251">
                  <c:v>0.63777966581704904</c:v>
                </c:pt>
                <c:pt idx="2252">
                  <c:v>0.63806287170773157</c:v>
                </c:pt>
                <c:pt idx="2253">
                  <c:v>0.638346077598414</c:v>
                </c:pt>
                <c:pt idx="2254">
                  <c:v>0.63862928348909653</c:v>
                </c:pt>
                <c:pt idx="2255">
                  <c:v>0.63891248937977907</c:v>
                </c:pt>
                <c:pt idx="2256">
                  <c:v>0.63919569527046161</c:v>
                </c:pt>
                <c:pt idx="2257">
                  <c:v>0.63947890116114414</c:v>
                </c:pt>
                <c:pt idx="2258">
                  <c:v>0.63976210705182668</c:v>
                </c:pt>
                <c:pt idx="2259">
                  <c:v>0.64004531294250921</c:v>
                </c:pt>
                <c:pt idx="2260">
                  <c:v>0.64032851883319175</c:v>
                </c:pt>
                <c:pt idx="2261">
                  <c:v>0.64061172472387429</c:v>
                </c:pt>
                <c:pt idx="2262">
                  <c:v>0.64089493061455682</c:v>
                </c:pt>
                <c:pt idx="2263">
                  <c:v>0.64117813650523936</c:v>
                </c:pt>
                <c:pt idx="2264">
                  <c:v>0.64146134239592179</c:v>
                </c:pt>
                <c:pt idx="2265">
                  <c:v>0.64174454828660432</c:v>
                </c:pt>
                <c:pt idx="2266">
                  <c:v>0.64202775417728686</c:v>
                </c:pt>
                <c:pt idx="2267">
                  <c:v>0.64231096006796939</c:v>
                </c:pt>
                <c:pt idx="2268">
                  <c:v>0.64259416595865193</c:v>
                </c:pt>
                <c:pt idx="2269">
                  <c:v>0.64287737184933447</c:v>
                </c:pt>
                <c:pt idx="2270">
                  <c:v>0.643160577740017</c:v>
                </c:pt>
                <c:pt idx="2271">
                  <c:v>0.64344378363069954</c:v>
                </c:pt>
                <c:pt idx="2272">
                  <c:v>0.64372698952138208</c:v>
                </c:pt>
                <c:pt idx="2273">
                  <c:v>0.64401019541206461</c:v>
                </c:pt>
                <c:pt idx="2274">
                  <c:v>0.64429340130274715</c:v>
                </c:pt>
                <c:pt idx="2275">
                  <c:v>0.64457660719342957</c:v>
                </c:pt>
                <c:pt idx="2276">
                  <c:v>0.64485981308411211</c:v>
                </c:pt>
                <c:pt idx="2277">
                  <c:v>0.64514301897479465</c:v>
                </c:pt>
                <c:pt idx="2278">
                  <c:v>0.64542622486547718</c:v>
                </c:pt>
                <c:pt idx="2279">
                  <c:v>0.64570943075615972</c:v>
                </c:pt>
                <c:pt idx="2280">
                  <c:v>0.64599263664684226</c:v>
                </c:pt>
                <c:pt idx="2281">
                  <c:v>0.64627584253752479</c:v>
                </c:pt>
                <c:pt idx="2282">
                  <c:v>0.64655904842820733</c:v>
                </c:pt>
                <c:pt idx="2283">
                  <c:v>0.64684225431888986</c:v>
                </c:pt>
                <c:pt idx="2284">
                  <c:v>0.6471254602095724</c:v>
                </c:pt>
                <c:pt idx="2285">
                  <c:v>0.64740866610025494</c:v>
                </c:pt>
                <c:pt idx="2286">
                  <c:v>0.64769187199093736</c:v>
                </c:pt>
                <c:pt idx="2287">
                  <c:v>0.6479750778816199</c:v>
                </c:pt>
                <c:pt idx="2288">
                  <c:v>0.64825828377230243</c:v>
                </c:pt>
                <c:pt idx="2289">
                  <c:v>0.64854148966298497</c:v>
                </c:pt>
                <c:pt idx="2290">
                  <c:v>0.64882469555366751</c:v>
                </c:pt>
                <c:pt idx="2291">
                  <c:v>0.64910790144435004</c:v>
                </c:pt>
                <c:pt idx="2292">
                  <c:v>0.64939110733503258</c:v>
                </c:pt>
                <c:pt idx="2293">
                  <c:v>0.64967431322571512</c:v>
                </c:pt>
                <c:pt idx="2294">
                  <c:v>0.64995751911639765</c:v>
                </c:pt>
                <c:pt idx="2295">
                  <c:v>0.65024072500708019</c:v>
                </c:pt>
                <c:pt idx="2296">
                  <c:v>0.65052393089776273</c:v>
                </c:pt>
                <c:pt idx="2297">
                  <c:v>0.65080713678844515</c:v>
                </c:pt>
                <c:pt idx="2298">
                  <c:v>0.65109034267912769</c:v>
                </c:pt>
                <c:pt idx="2299">
                  <c:v>0.65137354856981022</c:v>
                </c:pt>
                <c:pt idx="2300">
                  <c:v>0.65165675446049276</c:v>
                </c:pt>
                <c:pt idx="2301">
                  <c:v>0.6519399603511753</c:v>
                </c:pt>
                <c:pt idx="2302">
                  <c:v>0.65222316624185783</c:v>
                </c:pt>
                <c:pt idx="2303">
                  <c:v>0.65250637213254037</c:v>
                </c:pt>
                <c:pt idx="2304">
                  <c:v>0.65278957802322291</c:v>
                </c:pt>
                <c:pt idx="2305">
                  <c:v>0.65307278391390544</c:v>
                </c:pt>
                <c:pt idx="2306">
                  <c:v>0.65335598980458798</c:v>
                </c:pt>
                <c:pt idx="2307">
                  <c:v>0.65363919569527051</c:v>
                </c:pt>
                <c:pt idx="2308">
                  <c:v>0.65392240158595294</c:v>
                </c:pt>
                <c:pt idx="2309">
                  <c:v>0.65420560747663548</c:v>
                </c:pt>
                <c:pt idx="2310">
                  <c:v>0.65448881336731801</c:v>
                </c:pt>
                <c:pt idx="2311">
                  <c:v>0.65477201925800055</c:v>
                </c:pt>
                <c:pt idx="2312">
                  <c:v>0.65505522514868308</c:v>
                </c:pt>
                <c:pt idx="2313">
                  <c:v>0.65533843103936562</c:v>
                </c:pt>
                <c:pt idx="2314">
                  <c:v>0.65562163693004816</c:v>
                </c:pt>
                <c:pt idx="2315">
                  <c:v>0.65590484282073069</c:v>
                </c:pt>
                <c:pt idx="2316">
                  <c:v>0.65618804871141323</c:v>
                </c:pt>
                <c:pt idx="2317">
                  <c:v>0.65647125460209577</c:v>
                </c:pt>
                <c:pt idx="2318">
                  <c:v>0.6567544604927783</c:v>
                </c:pt>
                <c:pt idx="2319">
                  <c:v>0.65703766638346073</c:v>
                </c:pt>
                <c:pt idx="2320">
                  <c:v>0.65732087227414326</c:v>
                </c:pt>
                <c:pt idx="2321">
                  <c:v>0.6576040781648258</c:v>
                </c:pt>
                <c:pt idx="2322">
                  <c:v>0.65788728405550834</c:v>
                </c:pt>
                <c:pt idx="2323">
                  <c:v>0.65817048994619087</c:v>
                </c:pt>
                <c:pt idx="2324">
                  <c:v>0.65845369583687341</c:v>
                </c:pt>
                <c:pt idx="2325">
                  <c:v>0.65873690172755595</c:v>
                </c:pt>
                <c:pt idx="2326">
                  <c:v>0.65902010761823848</c:v>
                </c:pt>
                <c:pt idx="2327">
                  <c:v>0.65930331350892102</c:v>
                </c:pt>
                <c:pt idx="2328">
                  <c:v>0.65958651939960355</c:v>
                </c:pt>
                <c:pt idx="2329">
                  <c:v>0.65986972529028609</c:v>
                </c:pt>
                <c:pt idx="2330">
                  <c:v>0.66015293118096852</c:v>
                </c:pt>
                <c:pt idx="2331">
                  <c:v>0.66043613707165105</c:v>
                </c:pt>
                <c:pt idx="2332">
                  <c:v>0.66071934296233359</c:v>
                </c:pt>
                <c:pt idx="2333">
                  <c:v>0.66100254885301613</c:v>
                </c:pt>
                <c:pt idx="2334">
                  <c:v>0.66128575474369866</c:v>
                </c:pt>
                <c:pt idx="2335">
                  <c:v>0.6615689606343812</c:v>
                </c:pt>
                <c:pt idx="2336">
                  <c:v>0.66185216652506373</c:v>
                </c:pt>
                <c:pt idx="2337">
                  <c:v>0.66213537241574627</c:v>
                </c:pt>
                <c:pt idx="2338">
                  <c:v>0.66241857830642881</c:v>
                </c:pt>
                <c:pt idx="2339">
                  <c:v>0.66270178419711134</c:v>
                </c:pt>
                <c:pt idx="2340">
                  <c:v>0.66298499008779388</c:v>
                </c:pt>
                <c:pt idx="2341">
                  <c:v>0.6632681959784763</c:v>
                </c:pt>
                <c:pt idx="2342">
                  <c:v>0.66355140186915884</c:v>
                </c:pt>
                <c:pt idx="2343">
                  <c:v>0.66383460775984138</c:v>
                </c:pt>
                <c:pt idx="2344">
                  <c:v>0.66411781365052391</c:v>
                </c:pt>
                <c:pt idx="2345">
                  <c:v>0.66440101954120645</c:v>
                </c:pt>
                <c:pt idx="2346">
                  <c:v>0.66468422543188899</c:v>
                </c:pt>
                <c:pt idx="2347">
                  <c:v>0.66496743132257152</c:v>
                </c:pt>
                <c:pt idx="2348">
                  <c:v>0.66525063721325406</c:v>
                </c:pt>
                <c:pt idx="2349">
                  <c:v>0.6655338431039366</c:v>
                </c:pt>
                <c:pt idx="2350">
                  <c:v>0.66581704899461913</c:v>
                </c:pt>
                <c:pt idx="2351">
                  <c:v>0.66610025488530167</c:v>
                </c:pt>
                <c:pt idx="2352">
                  <c:v>0.66638346077598409</c:v>
                </c:pt>
                <c:pt idx="2353">
                  <c:v>0.66666666666666663</c:v>
                </c:pt>
                <c:pt idx="2354">
                  <c:v>0.66694987255734917</c:v>
                </c:pt>
                <c:pt idx="2355">
                  <c:v>0.6672330784480317</c:v>
                </c:pt>
                <c:pt idx="2356">
                  <c:v>0.66751628433871424</c:v>
                </c:pt>
                <c:pt idx="2357">
                  <c:v>0.66779949022939677</c:v>
                </c:pt>
                <c:pt idx="2358">
                  <c:v>0.66808269612007931</c:v>
                </c:pt>
                <c:pt idx="2359">
                  <c:v>0.66836590201076185</c:v>
                </c:pt>
                <c:pt idx="2360">
                  <c:v>0.66864910790144438</c:v>
                </c:pt>
                <c:pt idx="2361">
                  <c:v>0.66893231379212692</c:v>
                </c:pt>
                <c:pt idx="2362">
                  <c:v>0.66921551968280946</c:v>
                </c:pt>
                <c:pt idx="2363">
                  <c:v>0.66949872557349188</c:v>
                </c:pt>
                <c:pt idx="2364">
                  <c:v>0.66978193146417442</c:v>
                </c:pt>
                <c:pt idx="2365">
                  <c:v>0.67006513735485695</c:v>
                </c:pt>
                <c:pt idx="2366">
                  <c:v>0.67034834324553949</c:v>
                </c:pt>
                <c:pt idx="2367">
                  <c:v>0.67063154913622203</c:v>
                </c:pt>
                <c:pt idx="2368">
                  <c:v>0.67091475502690456</c:v>
                </c:pt>
                <c:pt idx="2369">
                  <c:v>0.6711979609175871</c:v>
                </c:pt>
                <c:pt idx="2370">
                  <c:v>0.67148116680826964</c:v>
                </c:pt>
                <c:pt idx="2371">
                  <c:v>0.67176437269895217</c:v>
                </c:pt>
                <c:pt idx="2372">
                  <c:v>0.67204757858963471</c:v>
                </c:pt>
                <c:pt idx="2373">
                  <c:v>0.67233078448031725</c:v>
                </c:pt>
                <c:pt idx="2374">
                  <c:v>0.67261399037099967</c:v>
                </c:pt>
                <c:pt idx="2375">
                  <c:v>0.67289719626168221</c:v>
                </c:pt>
                <c:pt idx="2376">
                  <c:v>0.67318040215236474</c:v>
                </c:pt>
                <c:pt idx="2377">
                  <c:v>0.67346360804304728</c:v>
                </c:pt>
                <c:pt idx="2378">
                  <c:v>0.67374681393372982</c:v>
                </c:pt>
                <c:pt idx="2379">
                  <c:v>0.67403001982441235</c:v>
                </c:pt>
                <c:pt idx="2380">
                  <c:v>0.67431322571509489</c:v>
                </c:pt>
                <c:pt idx="2381">
                  <c:v>0.67459643160577742</c:v>
                </c:pt>
                <c:pt idx="2382">
                  <c:v>0.67487963749645996</c:v>
                </c:pt>
                <c:pt idx="2383">
                  <c:v>0.6751628433871425</c:v>
                </c:pt>
                <c:pt idx="2384">
                  <c:v>0.67544604927782503</c:v>
                </c:pt>
                <c:pt idx="2385">
                  <c:v>0.67572925516850746</c:v>
                </c:pt>
                <c:pt idx="2386">
                  <c:v>0.67601246105919</c:v>
                </c:pt>
                <c:pt idx="2387">
                  <c:v>0.67629566694987253</c:v>
                </c:pt>
                <c:pt idx="2388">
                  <c:v>0.67657887284055507</c:v>
                </c:pt>
                <c:pt idx="2389">
                  <c:v>0.6768620787312376</c:v>
                </c:pt>
                <c:pt idx="2390">
                  <c:v>0.67714528462192014</c:v>
                </c:pt>
                <c:pt idx="2391">
                  <c:v>0.67742849051260268</c:v>
                </c:pt>
                <c:pt idx="2392">
                  <c:v>0.67771169640328521</c:v>
                </c:pt>
                <c:pt idx="2393">
                  <c:v>0.67799490229396775</c:v>
                </c:pt>
                <c:pt idx="2394">
                  <c:v>0.67827810818465029</c:v>
                </c:pt>
                <c:pt idx="2395">
                  <c:v>0.67856131407533282</c:v>
                </c:pt>
                <c:pt idx="2396">
                  <c:v>0.67884451996601525</c:v>
                </c:pt>
                <c:pt idx="2397">
                  <c:v>0.67912772585669778</c:v>
                </c:pt>
                <c:pt idx="2398">
                  <c:v>0.67941093174738032</c:v>
                </c:pt>
                <c:pt idx="2399">
                  <c:v>0.67969413763806286</c:v>
                </c:pt>
                <c:pt idx="2400">
                  <c:v>0.67997734352874539</c:v>
                </c:pt>
                <c:pt idx="2401">
                  <c:v>0.68026054941942793</c:v>
                </c:pt>
                <c:pt idx="2402">
                  <c:v>0.68054375531011047</c:v>
                </c:pt>
                <c:pt idx="2403">
                  <c:v>0.680826961200793</c:v>
                </c:pt>
                <c:pt idx="2404">
                  <c:v>0.68111016709147554</c:v>
                </c:pt>
                <c:pt idx="2405">
                  <c:v>0.68139337298215807</c:v>
                </c:pt>
                <c:pt idx="2406">
                  <c:v>0.68167657887284061</c:v>
                </c:pt>
                <c:pt idx="2407">
                  <c:v>0.68195978476352304</c:v>
                </c:pt>
                <c:pt idx="2408">
                  <c:v>0.68224299065420557</c:v>
                </c:pt>
                <c:pt idx="2409">
                  <c:v>0.68252619654488811</c:v>
                </c:pt>
                <c:pt idx="2410">
                  <c:v>0.68280940243557064</c:v>
                </c:pt>
                <c:pt idx="2411">
                  <c:v>0.68309260832625318</c:v>
                </c:pt>
                <c:pt idx="2412">
                  <c:v>0.68337581421693572</c:v>
                </c:pt>
                <c:pt idx="2413">
                  <c:v>0.68365902010761825</c:v>
                </c:pt>
                <c:pt idx="2414">
                  <c:v>0.68394222599830079</c:v>
                </c:pt>
                <c:pt idx="2415">
                  <c:v>0.68422543188898333</c:v>
                </c:pt>
                <c:pt idx="2416">
                  <c:v>0.68450863777966586</c:v>
                </c:pt>
                <c:pt idx="2417">
                  <c:v>0.68479184367034829</c:v>
                </c:pt>
                <c:pt idx="2418">
                  <c:v>0.68507504956103082</c:v>
                </c:pt>
                <c:pt idx="2419">
                  <c:v>0.68535825545171336</c:v>
                </c:pt>
                <c:pt idx="2420">
                  <c:v>0.6856414613423959</c:v>
                </c:pt>
                <c:pt idx="2421">
                  <c:v>0.68592466723307843</c:v>
                </c:pt>
                <c:pt idx="2422">
                  <c:v>0.68620787312376097</c:v>
                </c:pt>
                <c:pt idx="2423">
                  <c:v>0.68649107901444351</c:v>
                </c:pt>
                <c:pt idx="2424">
                  <c:v>0.68677428490512604</c:v>
                </c:pt>
                <c:pt idx="2425">
                  <c:v>0.68705749079580858</c:v>
                </c:pt>
                <c:pt idx="2426">
                  <c:v>0.68734069668649111</c:v>
                </c:pt>
                <c:pt idx="2427">
                  <c:v>0.68762390257717365</c:v>
                </c:pt>
                <c:pt idx="2428">
                  <c:v>0.68790710846785608</c:v>
                </c:pt>
                <c:pt idx="2429">
                  <c:v>0.68819031435853861</c:v>
                </c:pt>
                <c:pt idx="2430">
                  <c:v>0.68847352024922115</c:v>
                </c:pt>
                <c:pt idx="2431">
                  <c:v>0.68875672613990369</c:v>
                </c:pt>
                <c:pt idx="2432">
                  <c:v>0.68903993203058622</c:v>
                </c:pt>
                <c:pt idx="2433">
                  <c:v>0.68932313792126876</c:v>
                </c:pt>
                <c:pt idx="2434">
                  <c:v>0.68960634381195129</c:v>
                </c:pt>
                <c:pt idx="2435">
                  <c:v>0.68988954970263383</c:v>
                </c:pt>
                <c:pt idx="2436">
                  <c:v>0.69017275559331637</c:v>
                </c:pt>
                <c:pt idx="2437">
                  <c:v>0.6904559614839989</c:v>
                </c:pt>
                <c:pt idx="2438">
                  <c:v>0.69073916737468144</c:v>
                </c:pt>
                <c:pt idx="2439">
                  <c:v>0.69102237326536387</c:v>
                </c:pt>
                <c:pt idx="2440">
                  <c:v>0.6913055791560464</c:v>
                </c:pt>
                <c:pt idx="2441">
                  <c:v>0.69158878504672894</c:v>
                </c:pt>
                <c:pt idx="2442">
                  <c:v>0.69187199093741147</c:v>
                </c:pt>
                <c:pt idx="2443">
                  <c:v>0.69215519682809401</c:v>
                </c:pt>
                <c:pt idx="2444">
                  <c:v>0.69243840271877655</c:v>
                </c:pt>
                <c:pt idx="2445">
                  <c:v>0.69272160860945908</c:v>
                </c:pt>
                <c:pt idx="2446">
                  <c:v>0.69300481450014162</c:v>
                </c:pt>
                <c:pt idx="2447">
                  <c:v>0.69328802039082416</c:v>
                </c:pt>
                <c:pt idx="2448">
                  <c:v>0.69357122628150669</c:v>
                </c:pt>
                <c:pt idx="2449">
                  <c:v>0.69385443217218923</c:v>
                </c:pt>
                <c:pt idx="2450">
                  <c:v>0.69413763806287165</c:v>
                </c:pt>
                <c:pt idx="2451">
                  <c:v>0.69442084395355419</c:v>
                </c:pt>
                <c:pt idx="2452">
                  <c:v>0.69470404984423673</c:v>
                </c:pt>
                <c:pt idx="2453">
                  <c:v>0.69498725573491926</c:v>
                </c:pt>
                <c:pt idx="2454">
                  <c:v>0.6952704616256018</c:v>
                </c:pt>
                <c:pt idx="2455">
                  <c:v>0.69555366751628434</c:v>
                </c:pt>
                <c:pt idx="2456">
                  <c:v>0.69583687340696687</c:v>
                </c:pt>
                <c:pt idx="2457">
                  <c:v>0.69612007929764941</c:v>
                </c:pt>
                <c:pt idx="2458">
                  <c:v>0.69640328518833194</c:v>
                </c:pt>
                <c:pt idx="2459">
                  <c:v>0.69668649107901448</c:v>
                </c:pt>
                <c:pt idx="2460">
                  <c:v>0.69696969696969702</c:v>
                </c:pt>
                <c:pt idx="2461">
                  <c:v>0.69725290286037944</c:v>
                </c:pt>
                <c:pt idx="2462">
                  <c:v>0.69753610875106198</c:v>
                </c:pt>
                <c:pt idx="2463">
                  <c:v>0.69781931464174451</c:v>
                </c:pt>
                <c:pt idx="2464">
                  <c:v>0.69810252053242705</c:v>
                </c:pt>
                <c:pt idx="2465">
                  <c:v>0.69838572642310959</c:v>
                </c:pt>
                <c:pt idx="2466">
                  <c:v>0.69866893231379212</c:v>
                </c:pt>
                <c:pt idx="2467">
                  <c:v>0.69895213820447466</c:v>
                </c:pt>
                <c:pt idx="2468">
                  <c:v>0.6992353440951572</c:v>
                </c:pt>
                <c:pt idx="2469">
                  <c:v>0.69951854998583973</c:v>
                </c:pt>
                <c:pt idx="2470">
                  <c:v>0.69980175587652227</c:v>
                </c:pt>
                <c:pt idx="2471">
                  <c:v>0.70008496176720481</c:v>
                </c:pt>
                <c:pt idx="2472">
                  <c:v>0.70036816765788723</c:v>
                </c:pt>
                <c:pt idx="2473">
                  <c:v>0.70065137354856977</c:v>
                </c:pt>
                <c:pt idx="2474">
                  <c:v>0.7009345794392523</c:v>
                </c:pt>
                <c:pt idx="2475">
                  <c:v>0.70121778532993484</c:v>
                </c:pt>
                <c:pt idx="2476">
                  <c:v>0.70150099122061738</c:v>
                </c:pt>
                <c:pt idx="2477">
                  <c:v>0.70178419711129991</c:v>
                </c:pt>
                <c:pt idx="2478">
                  <c:v>0.70206740300198245</c:v>
                </c:pt>
                <c:pt idx="2479">
                  <c:v>0.70235060889266498</c:v>
                </c:pt>
                <c:pt idx="2480">
                  <c:v>0.70263381478334752</c:v>
                </c:pt>
                <c:pt idx="2481">
                  <c:v>0.70291702067403006</c:v>
                </c:pt>
                <c:pt idx="2482">
                  <c:v>0.70320022656471259</c:v>
                </c:pt>
                <c:pt idx="2483">
                  <c:v>0.70348343245539502</c:v>
                </c:pt>
                <c:pt idx="2484">
                  <c:v>0.70376663834607756</c:v>
                </c:pt>
                <c:pt idx="2485">
                  <c:v>0.70404984423676009</c:v>
                </c:pt>
                <c:pt idx="2486">
                  <c:v>0.70433305012744263</c:v>
                </c:pt>
                <c:pt idx="2487">
                  <c:v>0.70461625601812516</c:v>
                </c:pt>
                <c:pt idx="2488">
                  <c:v>0.7048994619088077</c:v>
                </c:pt>
                <c:pt idx="2489">
                  <c:v>0.70518266779949024</c:v>
                </c:pt>
                <c:pt idx="2490">
                  <c:v>0.70546587369017277</c:v>
                </c:pt>
                <c:pt idx="2491">
                  <c:v>0.70574907958085531</c:v>
                </c:pt>
                <c:pt idx="2492">
                  <c:v>0.70603228547153785</c:v>
                </c:pt>
                <c:pt idx="2493">
                  <c:v>0.70631549136222038</c:v>
                </c:pt>
                <c:pt idx="2494">
                  <c:v>0.70659869725290281</c:v>
                </c:pt>
                <c:pt idx="2495">
                  <c:v>0.70688190314358534</c:v>
                </c:pt>
                <c:pt idx="2496">
                  <c:v>0.70716510903426788</c:v>
                </c:pt>
                <c:pt idx="2497">
                  <c:v>0.70744831492495042</c:v>
                </c:pt>
                <c:pt idx="2498">
                  <c:v>0.70773152081563295</c:v>
                </c:pt>
                <c:pt idx="2499">
                  <c:v>0.70801472670631549</c:v>
                </c:pt>
                <c:pt idx="2500">
                  <c:v>0.70829793259699803</c:v>
                </c:pt>
                <c:pt idx="2501">
                  <c:v>0.70858113848768056</c:v>
                </c:pt>
                <c:pt idx="2502">
                  <c:v>0.7088643443783631</c:v>
                </c:pt>
                <c:pt idx="2503">
                  <c:v>0.70914755026904563</c:v>
                </c:pt>
                <c:pt idx="2504">
                  <c:v>0.70943075615972817</c:v>
                </c:pt>
                <c:pt idx="2505">
                  <c:v>0.7097139620504106</c:v>
                </c:pt>
                <c:pt idx="2506">
                  <c:v>0.70999716794109313</c:v>
                </c:pt>
                <c:pt idx="2507">
                  <c:v>0.71028037383177567</c:v>
                </c:pt>
                <c:pt idx="2508">
                  <c:v>0.71056357972245821</c:v>
                </c:pt>
                <c:pt idx="2509">
                  <c:v>0.71084678561314074</c:v>
                </c:pt>
                <c:pt idx="2510">
                  <c:v>0.71112999150382328</c:v>
                </c:pt>
                <c:pt idx="2511">
                  <c:v>0.71141319739450581</c:v>
                </c:pt>
                <c:pt idx="2512">
                  <c:v>0.71169640328518835</c:v>
                </c:pt>
                <c:pt idx="2513">
                  <c:v>0.71197960917587089</c:v>
                </c:pt>
                <c:pt idx="2514">
                  <c:v>0.71226281506655342</c:v>
                </c:pt>
                <c:pt idx="2515">
                  <c:v>0.71254602095723596</c:v>
                </c:pt>
                <c:pt idx="2516">
                  <c:v>0.71282922684791838</c:v>
                </c:pt>
                <c:pt idx="2517">
                  <c:v>0.71311243273860092</c:v>
                </c:pt>
                <c:pt idx="2518">
                  <c:v>0.71339563862928346</c:v>
                </c:pt>
                <c:pt idx="2519">
                  <c:v>0.71367884451996599</c:v>
                </c:pt>
                <c:pt idx="2520">
                  <c:v>0.71396205041064853</c:v>
                </c:pt>
                <c:pt idx="2521">
                  <c:v>0.71424525630133107</c:v>
                </c:pt>
                <c:pt idx="2522">
                  <c:v>0.7145284621920136</c:v>
                </c:pt>
                <c:pt idx="2523">
                  <c:v>0.71481166808269614</c:v>
                </c:pt>
                <c:pt idx="2524">
                  <c:v>0.71509487397337868</c:v>
                </c:pt>
                <c:pt idx="2525">
                  <c:v>0.71537807986406121</c:v>
                </c:pt>
                <c:pt idx="2526">
                  <c:v>0.71566128575474375</c:v>
                </c:pt>
                <c:pt idx="2527">
                  <c:v>0.71594449164542617</c:v>
                </c:pt>
                <c:pt idx="2528">
                  <c:v>0.71622769753610871</c:v>
                </c:pt>
                <c:pt idx="2529">
                  <c:v>0.71651090342679125</c:v>
                </c:pt>
                <c:pt idx="2530">
                  <c:v>0.71679410931747378</c:v>
                </c:pt>
                <c:pt idx="2531">
                  <c:v>0.71707731520815632</c:v>
                </c:pt>
                <c:pt idx="2532">
                  <c:v>0.71736052109883885</c:v>
                </c:pt>
                <c:pt idx="2533">
                  <c:v>0.71764372698952139</c:v>
                </c:pt>
                <c:pt idx="2534">
                  <c:v>0.71792693288020393</c:v>
                </c:pt>
                <c:pt idx="2535">
                  <c:v>0.71821013877088646</c:v>
                </c:pt>
                <c:pt idx="2536">
                  <c:v>0.718493344661569</c:v>
                </c:pt>
                <c:pt idx="2537">
                  <c:v>0.71877655055225154</c:v>
                </c:pt>
                <c:pt idx="2538">
                  <c:v>0.71905975644293396</c:v>
                </c:pt>
                <c:pt idx="2539">
                  <c:v>0.7193429623336165</c:v>
                </c:pt>
                <c:pt idx="2540">
                  <c:v>0.71962616822429903</c:v>
                </c:pt>
                <c:pt idx="2541">
                  <c:v>0.71990937411498157</c:v>
                </c:pt>
                <c:pt idx="2542">
                  <c:v>0.72019258000566411</c:v>
                </c:pt>
                <c:pt idx="2543">
                  <c:v>0.72047578589634664</c:v>
                </c:pt>
                <c:pt idx="2544">
                  <c:v>0.72075899178702918</c:v>
                </c:pt>
                <c:pt idx="2545">
                  <c:v>0.72104219767771172</c:v>
                </c:pt>
                <c:pt idx="2546">
                  <c:v>0.72132540356839425</c:v>
                </c:pt>
                <c:pt idx="2547">
                  <c:v>0.72160860945907679</c:v>
                </c:pt>
                <c:pt idx="2548">
                  <c:v>0.72189181534975932</c:v>
                </c:pt>
                <c:pt idx="2549">
                  <c:v>0.72217502124044175</c:v>
                </c:pt>
                <c:pt idx="2550">
                  <c:v>0.72245822713112429</c:v>
                </c:pt>
                <c:pt idx="2551">
                  <c:v>0.72274143302180682</c:v>
                </c:pt>
                <c:pt idx="2552">
                  <c:v>0.72302463891248936</c:v>
                </c:pt>
                <c:pt idx="2553">
                  <c:v>0.7233078448031719</c:v>
                </c:pt>
                <c:pt idx="2554">
                  <c:v>0.72359105069385443</c:v>
                </c:pt>
                <c:pt idx="2555">
                  <c:v>0.72387425658453697</c:v>
                </c:pt>
                <c:pt idx="2556">
                  <c:v>0.7241574624752195</c:v>
                </c:pt>
                <c:pt idx="2557">
                  <c:v>0.72444066836590204</c:v>
                </c:pt>
                <c:pt idx="2558">
                  <c:v>0.72472387425658458</c:v>
                </c:pt>
                <c:pt idx="2559">
                  <c:v>0.72500708014726711</c:v>
                </c:pt>
                <c:pt idx="2560">
                  <c:v>0.72529028603794954</c:v>
                </c:pt>
                <c:pt idx="2561">
                  <c:v>0.72557349192863207</c:v>
                </c:pt>
                <c:pt idx="2562">
                  <c:v>0.72585669781931461</c:v>
                </c:pt>
                <c:pt idx="2563">
                  <c:v>0.72613990370999715</c:v>
                </c:pt>
                <c:pt idx="2564">
                  <c:v>0.72642310960067968</c:v>
                </c:pt>
                <c:pt idx="2565">
                  <c:v>0.72670631549136222</c:v>
                </c:pt>
                <c:pt idx="2566">
                  <c:v>0.72698952138204476</c:v>
                </c:pt>
                <c:pt idx="2567">
                  <c:v>0.72727272727272729</c:v>
                </c:pt>
                <c:pt idx="2568">
                  <c:v>0.72755593316340983</c:v>
                </c:pt>
                <c:pt idx="2569">
                  <c:v>0.72783913905409237</c:v>
                </c:pt>
                <c:pt idx="2570">
                  <c:v>0.7281223449447749</c:v>
                </c:pt>
                <c:pt idx="2571">
                  <c:v>0.72840555083545733</c:v>
                </c:pt>
                <c:pt idx="2572">
                  <c:v>0.72868875672613986</c:v>
                </c:pt>
                <c:pt idx="2573">
                  <c:v>0.7289719626168224</c:v>
                </c:pt>
                <c:pt idx="2574">
                  <c:v>0.72925516850750494</c:v>
                </c:pt>
                <c:pt idx="2575">
                  <c:v>0.72953837439818747</c:v>
                </c:pt>
                <c:pt idx="2576">
                  <c:v>0.72982158028887001</c:v>
                </c:pt>
                <c:pt idx="2577">
                  <c:v>0.73010478617955255</c:v>
                </c:pt>
                <c:pt idx="2578">
                  <c:v>0.73038799207023508</c:v>
                </c:pt>
                <c:pt idx="2579">
                  <c:v>0.73067119796091762</c:v>
                </c:pt>
                <c:pt idx="2580">
                  <c:v>0.73095440385160015</c:v>
                </c:pt>
                <c:pt idx="2581">
                  <c:v>0.73123760974228269</c:v>
                </c:pt>
                <c:pt idx="2582">
                  <c:v>0.73152081563296512</c:v>
                </c:pt>
                <c:pt idx="2583">
                  <c:v>0.73180402152364765</c:v>
                </c:pt>
                <c:pt idx="2584">
                  <c:v>0.73208722741433019</c:v>
                </c:pt>
                <c:pt idx="2585">
                  <c:v>0.73237043330501272</c:v>
                </c:pt>
                <c:pt idx="2586">
                  <c:v>0.73265363919569526</c:v>
                </c:pt>
                <c:pt idx="2587">
                  <c:v>0.7329368450863778</c:v>
                </c:pt>
                <c:pt idx="2588">
                  <c:v>0.73322005097706033</c:v>
                </c:pt>
                <c:pt idx="2589">
                  <c:v>0.73350325686774287</c:v>
                </c:pt>
                <c:pt idx="2590">
                  <c:v>0.73378646275842541</c:v>
                </c:pt>
                <c:pt idx="2591">
                  <c:v>0.73406966864910794</c:v>
                </c:pt>
                <c:pt idx="2592">
                  <c:v>0.73435287453979048</c:v>
                </c:pt>
                <c:pt idx="2593">
                  <c:v>0.7346360804304729</c:v>
                </c:pt>
                <c:pt idx="2594">
                  <c:v>0.73491928632115544</c:v>
                </c:pt>
                <c:pt idx="2595">
                  <c:v>0.73520249221183798</c:v>
                </c:pt>
                <c:pt idx="2596">
                  <c:v>0.73548569810252051</c:v>
                </c:pt>
                <c:pt idx="2597">
                  <c:v>0.73576890399320305</c:v>
                </c:pt>
                <c:pt idx="2598">
                  <c:v>0.73605210988388559</c:v>
                </c:pt>
                <c:pt idx="2599">
                  <c:v>0.73633531577456812</c:v>
                </c:pt>
                <c:pt idx="2600">
                  <c:v>0.73661852166525066</c:v>
                </c:pt>
                <c:pt idx="2601">
                  <c:v>0.73690172755593319</c:v>
                </c:pt>
                <c:pt idx="2602">
                  <c:v>0.73718493344661573</c:v>
                </c:pt>
                <c:pt idx="2603">
                  <c:v>0.73746813933729827</c:v>
                </c:pt>
                <c:pt idx="2604">
                  <c:v>0.73775134522798069</c:v>
                </c:pt>
                <c:pt idx="2605">
                  <c:v>0.73803455111866323</c:v>
                </c:pt>
                <c:pt idx="2606">
                  <c:v>0.73831775700934577</c:v>
                </c:pt>
                <c:pt idx="2607">
                  <c:v>0.7386009629000283</c:v>
                </c:pt>
                <c:pt idx="2608">
                  <c:v>0.73888416879071084</c:v>
                </c:pt>
                <c:pt idx="2609">
                  <c:v>0.73916737468139337</c:v>
                </c:pt>
                <c:pt idx="2610">
                  <c:v>0.73945058057207591</c:v>
                </c:pt>
                <c:pt idx="2611">
                  <c:v>0.73973378646275845</c:v>
                </c:pt>
                <c:pt idx="2612">
                  <c:v>0.74001699235344098</c:v>
                </c:pt>
                <c:pt idx="2613">
                  <c:v>0.74030019824412352</c:v>
                </c:pt>
                <c:pt idx="2614">
                  <c:v>0.74058340413480606</c:v>
                </c:pt>
                <c:pt idx="2615">
                  <c:v>0.74086661002548848</c:v>
                </c:pt>
                <c:pt idx="2616">
                  <c:v>0.74114981591617102</c:v>
                </c:pt>
                <c:pt idx="2617">
                  <c:v>0.74143302180685355</c:v>
                </c:pt>
                <c:pt idx="2618">
                  <c:v>0.74171622769753609</c:v>
                </c:pt>
                <c:pt idx="2619">
                  <c:v>0.74199943358821863</c:v>
                </c:pt>
                <c:pt idx="2620">
                  <c:v>0.74228263947890116</c:v>
                </c:pt>
                <c:pt idx="2621">
                  <c:v>0.7425658453695837</c:v>
                </c:pt>
                <c:pt idx="2622">
                  <c:v>0.74284905126026624</c:v>
                </c:pt>
                <c:pt idx="2623">
                  <c:v>0.74313225715094877</c:v>
                </c:pt>
                <c:pt idx="2624">
                  <c:v>0.74341546304163131</c:v>
                </c:pt>
                <c:pt idx="2625">
                  <c:v>0.74369866893231384</c:v>
                </c:pt>
                <c:pt idx="2626">
                  <c:v>0.74398187482299627</c:v>
                </c:pt>
                <c:pt idx="2627">
                  <c:v>0.74426508071367881</c:v>
                </c:pt>
                <c:pt idx="2628">
                  <c:v>0.74454828660436134</c:v>
                </c:pt>
                <c:pt idx="2629">
                  <c:v>0.74483149249504388</c:v>
                </c:pt>
                <c:pt idx="2630">
                  <c:v>0.74511469838572641</c:v>
                </c:pt>
                <c:pt idx="2631">
                  <c:v>0.74539790427640895</c:v>
                </c:pt>
                <c:pt idx="2632">
                  <c:v>0.74568111016709149</c:v>
                </c:pt>
                <c:pt idx="2633">
                  <c:v>0.74596431605777402</c:v>
                </c:pt>
                <c:pt idx="2634">
                  <c:v>0.74624752194845656</c:v>
                </c:pt>
                <c:pt idx="2635">
                  <c:v>0.7465307278391391</c:v>
                </c:pt>
                <c:pt idx="2636">
                  <c:v>0.74681393372982163</c:v>
                </c:pt>
                <c:pt idx="2637">
                  <c:v>0.74709713962050406</c:v>
                </c:pt>
                <c:pt idx="2638">
                  <c:v>0.74738034551118659</c:v>
                </c:pt>
                <c:pt idx="2639">
                  <c:v>0.74766355140186913</c:v>
                </c:pt>
                <c:pt idx="2640">
                  <c:v>0.74794675729255167</c:v>
                </c:pt>
                <c:pt idx="2641">
                  <c:v>0.7482299631832342</c:v>
                </c:pt>
                <c:pt idx="2642">
                  <c:v>0.74851316907391674</c:v>
                </c:pt>
                <c:pt idx="2643">
                  <c:v>0.74879637496459928</c:v>
                </c:pt>
                <c:pt idx="2644">
                  <c:v>0.74907958085528181</c:v>
                </c:pt>
                <c:pt idx="2645">
                  <c:v>0.74936278674596435</c:v>
                </c:pt>
                <c:pt idx="2646">
                  <c:v>0.74964599263664689</c:v>
                </c:pt>
                <c:pt idx="2647">
                  <c:v>0.74992919852732942</c:v>
                </c:pt>
                <c:pt idx="2648">
                  <c:v>0.75021240441801185</c:v>
                </c:pt>
                <c:pt idx="2649">
                  <c:v>0.75049561030869438</c:v>
                </c:pt>
                <c:pt idx="2650">
                  <c:v>0.75077881619937692</c:v>
                </c:pt>
                <c:pt idx="2651">
                  <c:v>0.75106202209005946</c:v>
                </c:pt>
                <c:pt idx="2652">
                  <c:v>0.75134522798074199</c:v>
                </c:pt>
                <c:pt idx="2653">
                  <c:v>0.75162843387142453</c:v>
                </c:pt>
                <c:pt idx="2654">
                  <c:v>0.75191163976210706</c:v>
                </c:pt>
                <c:pt idx="2655">
                  <c:v>0.7521948456527896</c:v>
                </c:pt>
                <c:pt idx="2656">
                  <c:v>0.75247805154347214</c:v>
                </c:pt>
                <c:pt idx="2657">
                  <c:v>0.75276125743415467</c:v>
                </c:pt>
                <c:pt idx="2658">
                  <c:v>0.75304446332483721</c:v>
                </c:pt>
                <c:pt idx="2659">
                  <c:v>0.75332766921551964</c:v>
                </c:pt>
                <c:pt idx="2660">
                  <c:v>0.75361087510620217</c:v>
                </c:pt>
                <c:pt idx="2661">
                  <c:v>0.75389408099688471</c:v>
                </c:pt>
                <c:pt idx="2662">
                  <c:v>0.75417728688756724</c:v>
                </c:pt>
                <c:pt idx="2663">
                  <c:v>0.75446049277824978</c:v>
                </c:pt>
                <c:pt idx="2664">
                  <c:v>0.75474369866893232</c:v>
                </c:pt>
                <c:pt idx="2665">
                  <c:v>0.75502690455961485</c:v>
                </c:pt>
                <c:pt idx="2666">
                  <c:v>0.75531011045029739</c:v>
                </c:pt>
                <c:pt idx="2667">
                  <c:v>0.75559331634097993</c:v>
                </c:pt>
                <c:pt idx="2668">
                  <c:v>0.75587652223166246</c:v>
                </c:pt>
                <c:pt idx="2669">
                  <c:v>0.756159728122345</c:v>
                </c:pt>
                <c:pt idx="2670">
                  <c:v>0.75644293401302742</c:v>
                </c:pt>
                <c:pt idx="2671">
                  <c:v>0.75672613990370996</c:v>
                </c:pt>
                <c:pt idx="2672">
                  <c:v>0.7570093457943925</c:v>
                </c:pt>
                <c:pt idx="2673">
                  <c:v>0.75729255168507503</c:v>
                </c:pt>
                <c:pt idx="2674">
                  <c:v>0.75757575757575757</c:v>
                </c:pt>
                <c:pt idx="2675">
                  <c:v>0.75785896346644011</c:v>
                </c:pt>
                <c:pt idx="2676">
                  <c:v>0.75814216935712264</c:v>
                </c:pt>
                <c:pt idx="2677">
                  <c:v>0.75842537524780518</c:v>
                </c:pt>
                <c:pt idx="2678">
                  <c:v>0.75870858113848771</c:v>
                </c:pt>
                <c:pt idx="2679">
                  <c:v>0.75899178702917025</c:v>
                </c:pt>
                <c:pt idx="2680">
                  <c:v>0.75927499291985279</c:v>
                </c:pt>
                <c:pt idx="2681">
                  <c:v>0.75955819881053521</c:v>
                </c:pt>
                <c:pt idx="2682">
                  <c:v>0.75984140470121775</c:v>
                </c:pt>
                <c:pt idx="2683">
                  <c:v>0.76012461059190028</c:v>
                </c:pt>
                <c:pt idx="2684">
                  <c:v>0.76040781648258282</c:v>
                </c:pt>
                <c:pt idx="2685">
                  <c:v>0.76069102237326536</c:v>
                </c:pt>
                <c:pt idx="2686">
                  <c:v>0.76097422826394789</c:v>
                </c:pt>
                <c:pt idx="2687">
                  <c:v>0.76125743415463043</c:v>
                </c:pt>
                <c:pt idx="2688">
                  <c:v>0.76154064004531297</c:v>
                </c:pt>
                <c:pt idx="2689">
                  <c:v>0.7618238459359955</c:v>
                </c:pt>
                <c:pt idx="2690">
                  <c:v>0.76210705182667804</c:v>
                </c:pt>
                <c:pt idx="2691">
                  <c:v>0.76239025771736058</c:v>
                </c:pt>
                <c:pt idx="2692">
                  <c:v>0.762673463608043</c:v>
                </c:pt>
                <c:pt idx="2693">
                  <c:v>0.76295666949872554</c:v>
                </c:pt>
                <c:pt idx="2694">
                  <c:v>0.76323987538940807</c:v>
                </c:pt>
                <c:pt idx="2695">
                  <c:v>0.76352308128009061</c:v>
                </c:pt>
                <c:pt idx="2696">
                  <c:v>0.76380628717077315</c:v>
                </c:pt>
                <c:pt idx="2697">
                  <c:v>0.76408949306145568</c:v>
                </c:pt>
                <c:pt idx="2698">
                  <c:v>0.76437269895213822</c:v>
                </c:pt>
                <c:pt idx="2699">
                  <c:v>0.76465590484282076</c:v>
                </c:pt>
                <c:pt idx="2700">
                  <c:v>0.76493911073350329</c:v>
                </c:pt>
                <c:pt idx="2701">
                  <c:v>0.76522231662418583</c:v>
                </c:pt>
                <c:pt idx="2702">
                  <c:v>0.76550552251486836</c:v>
                </c:pt>
                <c:pt idx="2703">
                  <c:v>0.76578872840555079</c:v>
                </c:pt>
                <c:pt idx="2704">
                  <c:v>0.76607193429623333</c:v>
                </c:pt>
                <c:pt idx="2705">
                  <c:v>0.76635514018691586</c:v>
                </c:pt>
                <c:pt idx="2706">
                  <c:v>0.7666383460775984</c:v>
                </c:pt>
                <c:pt idx="2707">
                  <c:v>0.76692155196828093</c:v>
                </c:pt>
                <c:pt idx="2708">
                  <c:v>0.76720475785896347</c:v>
                </c:pt>
                <c:pt idx="2709">
                  <c:v>0.76748796374964601</c:v>
                </c:pt>
                <c:pt idx="2710">
                  <c:v>0.76777116964032854</c:v>
                </c:pt>
                <c:pt idx="2711">
                  <c:v>0.76805437553101108</c:v>
                </c:pt>
                <c:pt idx="2712">
                  <c:v>0.76833758142169362</c:v>
                </c:pt>
                <c:pt idx="2713">
                  <c:v>0.76862078731237615</c:v>
                </c:pt>
                <c:pt idx="2714">
                  <c:v>0.76890399320305858</c:v>
                </c:pt>
                <c:pt idx="2715">
                  <c:v>0.76918719909374111</c:v>
                </c:pt>
                <c:pt idx="2716">
                  <c:v>0.76947040498442365</c:v>
                </c:pt>
                <c:pt idx="2717">
                  <c:v>0.76975361087510619</c:v>
                </c:pt>
                <c:pt idx="2718">
                  <c:v>0.77003681676578872</c:v>
                </c:pt>
                <c:pt idx="2719">
                  <c:v>0.77032002265647126</c:v>
                </c:pt>
                <c:pt idx="2720">
                  <c:v>0.7706032285471538</c:v>
                </c:pt>
                <c:pt idx="2721">
                  <c:v>0.77088643443783633</c:v>
                </c:pt>
                <c:pt idx="2722">
                  <c:v>0.77116964032851887</c:v>
                </c:pt>
                <c:pt idx="2723">
                  <c:v>0.7714528462192014</c:v>
                </c:pt>
                <c:pt idx="2724">
                  <c:v>0.77173605210988394</c:v>
                </c:pt>
                <c:pt idx="2725">
                  <c:v>0.77201925800056637</c:v>
                </c:pt>
                <c:pt idx="2726">
                  <c:v>0.7723024638912489</c:v>
                </c:pt>
                <c:pt idx="2727">
                  <c:v>0.77258566978193144</c:v>
                </c:pt>
                <c:pt idx="2728">
                  <c:v>0.77286887567261398</c:v>
                </c:pt>
                <c:pt idx="2729">
                  <c:v>0.77315208156329651</c:v>
                </c:pt>
                <c:pt idx="2730">
                  <c:v>0.77343528745397905</c:v>
                </c:pt>
                <c:pt idx="2731">
                  <c:v>0.77371849334466158</c:v>
                </c:pt>
                <c:pt idx="2732">
                  <c:v>0.77400169923534412</c:v>
                </c:pt>
                <c:pt idx="2733">
                  <c:v>0.77428490512602666</c:v>
                </c:pt>
                <c:pt idx="2734">
                  <c:v>0.77456811101670919</c:v>
                </c:pt>
                <c:pt idx="2735">
                  <c:v>0.77485131690739162</c:v>
                </c:pt>
                <c:pt idx="2736">
                  <c:v>0.77513452279807415</c:v>
                </c:pt>
                <c:pt idx="2737">
                  <c:v>0.77541772868875669</c:v>
                </c:pt>
                <c:pt idx="2738">
                  <c:v>0.77570093457943923</c:v>
                </c:pt>
                <c:pt idx="2739">
                  <c:v>0.77598414047012176</c:v>
                </c:pt>
                <c:pt idx="2740">
                  <c:v>0.7762673463608043</c:v>
                </c:pt>
                <c:pt idx="2741">
                  <c:v>0.77655055225148684</c:v>
                </c:pt>
                <c:pt idx="2742">
                  <c:v>0.77683375814216937</c:v>
                </c:pt>
                <c:pt idx="2743">
                  <c:v>0.77711696403285191</c:v>
                </c:pt>
                <c:pt idx="2744">
                  <c:v>0.77740016992353445</c:v>
                </c:pt>
                <c:pt idx="2745">
                  <c:v>0.77768337581421698</c:v>
                </c:pt>
                <c:pt idx="2746">
                  <c:v>0.77796658170489941</c:v>
                </c:pt>
                <c:pt idx="2747">
                  <c:v>0.77824978759558194</c:v>
                </c:pt>
                <c:pt idx="2748">
                  <c:v>0.77853299348626448</c:v>
                </c:pt>
                <c:pt idx="2749">
                  <c:v>0.77881619937694702</c:v>
                </c:pt>
                <c:pt idx="2750">
                  <c:v>0.77909940526762955</c:v>
                </c:pt>
                <c:pt idx="2751">
                  <c:v>0.77938261115831209</c:v>
                </c:pt>
                <c:pt idx="2752">
                  <c:v>0.77966581704899462</c:v>
                </c:pt>
                <c:pt idx="2753">
                  <c:v>0.77994902293967716</c:v>
                </c:pt>
                <c:pt idx="2754">
                  <c:v>0.7802322288303597</c:v>
                </c:pt>
                <c:pt idx="2755">
                  <c:v>0.78051543472104223</c:v>
                </c:pt>
                <c:pt idx="2756">
                  <c:v>0.78079864061172477</c:v>
                </c:pt>
                <c:pt idx="2757">
                  <c:v>0.7810818465024072</c:v>
                </c:pt>
                <c:pt idx="2758">
                  <c:v>0.78136505239308973</c:v>
                </c:pt>
                <c:pt idx="2759">
                  <c:v>0.78164825828377227</c:v>
                </c:pt>
                <c:pt idx="2760">
                  <c:v>0.7819314641744548</c:v>
                </c:pt>
                <c:pt idx="2761">
                  <c:v>0.78221467006513734</c:v>
                </c:pt>
                <c:pt idx="2762">
                  <c:v>0.78249787595581988</c:v>
                </c:pt>
                <c:pt idx="2763">
                  <c:v>0.78278108184650241</c:v>
                </c:pt>
                <c:pt idx="2764">
                  <c:v>0.78306428773718495</c:v>
                </c:pt>
                <c:pt idx="2765">
                  <c:v>0.78334749362786749</c:v>
                </c:pt>
                <c:pt idx="2766">
                  <c:v>0.78363069951855002</c:v>
                </c:pt>
                <c:pt idx="2767">
                  <c:v>0.78391390540923256</c:v>
                </c:pt>
                <c:pt idx="2768">
                  <c:v>0.78419711129991498</c:v>
                </c:pt>
                <c:pt idx="2769">
                  <c:v>0.78448031719059752</c:v>
                </c:pt>
                <c:pt idx="2770">
                  <c:v>0.78476352308128006</c:v>
                </c:pt>
                <c:pt idx="2771">
                  <c:v>0.78504672897196259</c:v>
                </c:pt>
                <c:pt idx="2772">
                  <c:v>0.78532993486264513</c:v>
                </c:pt>
                <c:pt idx="2773">
                  <c:v>0.78561314075332767</c:v>
                </c:pt>
                <c:pt idx="2774">
                  <c:v>0.7858963466440102</c:v>
                </c:pt>
                <c:pt idx="2775">
                  <c:v>0.78617955253469274</c:v>
                </c:pt>
                <c:pt idx="2776">
                  <c:v>0.78646275842537527</c:v>
                </c:pt>
                <c:pt idx="2777">
                  <c:v>0.78674596431605781</c:v>
                </c:pt>
                <c:pt idx="2778">
                  <c:v>0.78702917020674035</c:v>
                </c:pt>
                <c:pt idx="2779">
                  <c:v>0.78731237609742277</c:v>
                </c:pt>
                <c:pt idx="2780">
                  <c:v>0.78759558198810531</c:v>
                </c:pt>
                <c:pt idx="2781">
                  <c:v>0.78787878787878785</c:v>
                </c:pt>
                <c:pt idx="2782">
                  <c:v>0.78816199376947038</c:v>
                </c:pt>
                <c:pt idx="2783">
                  <c:v>0.78844519966015292</c:v>
                </c:pt>
                <c:pt idx="2784">
                  <c:v>0.78872840555083545</c:v>
                </c:pt>
                <c:pt idx="2785">
                  <c:v>0.78901161144151799</c:v>
                </c:pt>
                <c:pt idx="2786">
                  <c:v>0.78929481733220053</c:v>
                </c:pt>
                <c:pt idx="2787">
                  <c:v>0.78957802322288306</c:v>
                </c:pt>
                <c:pt idx="2788">
                  <c:v>0.7898612291135656</c:v>
                </c:pt>
                <c:pt idx="2789">
                  <c:v>0.79014443500424814</c:v>
                </c:pt>
                <c:pt idx="2790">
                  <c:v>0.79042764089493056</c:v>
                </c:pt>
                <c:pt idx="2791">
                  <c:v>0.7907108467856131</c:v>
                </c:pt>
                <c:pt idx="2792">
                  <c:v>0.79099405267629563</c:v>
                </c:pt>
                <c:pt idx="2793">
                  <c:v>0.79127725856697817</c:v>
                </c:pt>
                <c:pt idx="2794">
                  <c:v>0.79156046445766071</c:v>
                </c:pt>
                <c:pt idx="2795">
                  <c:v>0.79184367034834324</c:v>
                </c:pt>
                <c:pt idx="2796">
                  <c:v>0.79212687623902578</c:v>
                </c:pt>
                <c:pt idx="2797">
                  <c:v>0.79241008212970832</c:v>
                </c:pt>
                <c:pt idx="2798">
                  <c:v>0.79269328802039085</c:v>
                </c:pt>
                <c:pt idx="2799">
                  <c:v>0.79297649391107339</c:v>
                </c:pt>
                <c:pt idx="2800">
                  <c:v>0.79325969980175592</c:v>
                </c:pt>
                <c:pt idx="2801">
                  <c:v>0.79354290569243835</c:v>
                </c:pt>
                <c:pt idx="2802">
                  <c:v>0.79382611158312089</c:v>
                </c:pt>
                <c:pt idx="2803">
                  <c:v>0.79410931747380342</c:v>
                </c:pt>
                <c:pt idx="2804">
                  <c:v>0.79439252336448596</c:v>
                </c:pt>
                <c:pt idx="2805">
                  <c:v>0.79467572925516849</c:v>
                </c:pt>
                <c:pt idx="2806">
                  <c:v>0.79495893514585103</c:v>
                </c:pt>
                <c:pt idx="2807">
                  <c:v>0.79524214103653357</c:v>
                </c:pt>
                <c:pt idx="2808">
                  <c:v>0.7955253469272161</c:v>
                </c:pt>
                <c:pt idx="2809">
                  <c:v>0.79580855281789864</c:v>
                </c:pt>
                <c:pt idx="2810">
                  <c:v>0.79609175870858118</c:v>
                </c:pt>
                <c:pt idx="2811">
                  <c:v>0.79637496459926371</c:v>
                </c:pt>
                <c:pt idx="2812">
                  <c:v>0.79665817048994614</c:v>
                </c:pt>
                <c:pt idx="2813">
                  <c:v>0.79694137638062867</c:v>
                </c:pt>
                <c:pt idx="2814">
                  <c:v>0.79722458227131121</c:v>
                </c:pt>
                <c:pt idx="2815">
                  <c:v>0.79750778816199375</c:v>
                </c:pt>
                <c:pt idx="2816">
                  <c:v>0.79779099405267628</c:v>
                </c:pt>
                <c:pt idx="2817">
                  <c:v>0.79807419994335882</c:v>
                </c:pt>
                <c:pt idx="2818">
                  <c:v>0.79835740583404136</c:v>
                </c:pt>
                <c:pt idx="2819">
                  <c:v>0.79864061172472389</c:v>
                </c:pt>
                <c:pt idx="2820">
                  <c:v>0.79892381761540643</c:v>
                </c:pt>
                <c:pt idx="2821">
                  <c:v>0.79920702350608896</c:v>
                </c:pt>
                <c:pt idx="2822">
                  <c:v>0.7994902293967715</c:v>
                </c:pt>
                <c:pt idx="2823">
                  <c:v>0.79977343528745393</c:v>
                </c:pt>
                <c:pt idx="2824">
                  <c:v>0.80005664117813646</c:v>
                </c:pt>
                <c:pt idx="2825">
                  <c:v>0.800339847068819</c:v>
                </c:pt>
                <c:pt idx="2826">
                  <c:v>0.80062305295950154</c:v>
                </c:pt>
                <c:pt idx="2827">
                  <c:v>0.80090625885018407</c:v>
                </c:pt>
                <c:pt idx="2828">
                  <c:v>0.80118946474086661</c:v>
                </c:pt>
                <c:pt idx="2829">
                  <c:v>0.80147267063154914</c:v>
                </c:pt>
                <c:pt idx="2830">
                  <c:v>0.80175587652223168</c:v>
                </c:pt>
                <c:pt idx="2831">
                  <c:v>0.80203908241291422</c:v>
                </c:pt>
                <c:pt idx="2832">
                  <c:v>0.80232228830359675</c:v>
                </c:pt>
                <c:pt idx="2833">
                  <c:v>0.80260549419427929</c:v>
                </c:pt>
                <c:pt idx="2834">
                  <c:v>0.80288870008496172</c:v>
                </c:pt>
                <c:pt idx="2835">
                  <c:v>0.80317190597564425</c:v>
                </c:pt>
                <c:pt idx="2836">
                  <c:v>0.80345511186632679</c:v>
                </c:pt>
                <c:pt idx="2837">
                  <c:v>0.80373831775700932</c:v>
                </c:pt>
                <c:pt idx="2838">
                  <c:v>0.80402152364769186</c:v>
                </c:pt>
                <c:pt idx="2839">
                  <c:v>0.8043047295383744</c:v>
                </c:pt>
                <c:pt idx="2840">
                  <c:v>0.80458793542905693</c:v>
                </c:pt>
                <c:pt idx="2841">
                  <c:v>0.80487114131973947</c:v>
                </c:pt>
                <c:pt idx="2842">
                  <c:v>0.80515434721042201</c:v>
                </c:pt>
                <c:pt idx="2843">
                  <c:v>0.80543755310110454</c:v>
                </c:pt>
                <c:pt idx="2844">
                  <c:v>0.80572075899178708</c:v>
                </c:pt>
                <c:pt idx="2845">
                  <c:v>0.8060039648824695</c:v>
                </c:pt>
                <c:pt idx="2846">
                  <c:v>0.80628717077315204</c:v>
                </c:pt>
                <c:pt idx="2847">
                  <c:v>0.80657037666383458</c:v>
                </c:pt>
                <c:pt idx="2848">
                  <c:v>0.80685358255451711</c:v>
                </c:pt>
                <c:pt idx="2849">
                  <c:v>0.80713678844519965</c:v>
                </c:pt>
                <c:pt idx="2850">
                  <c:v>0.80741999433588219</c:v>
                </c:pt>
                <c:pt idx="2851">
                  <c:v>0.80770320022656472</c:v>
                </c:pt>
                <c:pt idx="2852">
                  <c:v>0.80798640611724726</c:v>
                </c:pt>
                <c:pt idx="2853">
                  <c:v>0.80826961200792979</c:v>
                </c:pt>
                <c:pt idx="2854">
                  <c:v>0.80855281789861233</c:v>
                </c:pt>
                <c:pt idx="2855">
                  <c:v>0.80883602378929487</c:v>
                </c:pt>
                <c:pt idx="2856">
                  <c:v>0.80911922967997729</c:v>
                </c:pt>
                <c:pt idx="2857">
                  <c:v>0.80940243557065983</c:v>
                </c:pt>
                <c:pt idx="2858">
                  <c:v>0.80968564146134236</c:v>
                </c:pt>
                <c:pt idx="2859">
                  <c:v>0.8099688473520249</c:v>
                </c:pt>
                <c:pt idx="2860">
                  <c:v>0.81025205324270744</c:v>
                </c:pt>
                <c:pt idx="2861">
                  <c:v>0.81053525913338997</c:v>
                </c:pt>
                <c:pt idx="2862">
                  <c:v>0.81081846502407251</c:v>
                </c:pt>
                <c:pt idx="2863">
                  <c:v>0.81110167091475505</c:v>
                </c:pt>
                <c:pt idx="2864">
                  <c:v>0.81138487680543758</c:v>
                </c:pt>
                <c:pt idx="2865">
                  <c:v>0.81166808269612012</c:v>
                </c:pt>
                <c:pt idx="2866">
                  <c:v>0.81195128858680266</c:v>
                </c:pt>
                <c:pt idx="2867">
                  <c:v>0.81223449447748508</c:v>
                </c:pt>
                <c:pt idx="2868">
                  <c:v>0.81251770036816762</c:v>
                </c:pt>
                <c:pt idx="2869">
                  <c:v>0.81280090625885015</c:v>
                </c:pt>
                <c:pt idx="2870">
                  <c:v>0.81308411214953269</c:v>
                </c:pt>
                <c:pt idx="2871">
                  <c:v>0.81336731804021523</c:v>
                </c:pt>
                <c:pt idx="2872">
                  <c:v>0.81365052393089776</c:v>
                </c:pt>
                <c:pt idx="2873">
                  <c:v>0.8139337298215803</c:v>
                </c:pt>
                <c:pt idx="2874">
                  <c:v>0.81421693571226283</c:v>
                </c:pt>
                <c:pt idx="2875">
                  <c:v>0.81450014160294537</c:v>
                </c:pt>
                <c:pt idx="2876">
                  <c:v>0.81478334749362791</c:v>
                </c:pt>
                <c:pt idx="2877">
                  <c:v>0.81506655338431044</c:v>
                </c:pt>
                <c:pt idx="2878">
                  <c:v>0.81534975927499287</c:v>
                </c:pt>
                <c:pt idx="2879">
                  <c:v>0.81563296516567541</c:v>
                </c:pt>
                <c:pt idx="2880">
                  <c:v>0.81591617105635794</c:v>
                </c:pt>
                <c:pt idx="2881">
                  <c:v>0.81619937694704048</c:v>
                </c:pt>
                <c:pt idx="2882">
                  <c:v>0.81648258283772301</c:v>
                </c:pt>
                <c:pt idx="2883">
                  <c:v>0.81676578872840555</c:v>
                </c:pt>
                <c:pt idx="2884">
                  <c:v>0.81704899461908809</c:v>
                </c:pt>
                <c:pt idx="2885">
                  <c:v>0.81733220050977062</c:v>
                </c:pt>
                <c:pt idx="2886">
                  <c:v>0.81761540640045316</c:v>
                </c:pt>
                <c:pt idx="2887">
                  <c:v>0.8178986122911357</c:v>
                </c:pt>
                <c:pt idx="2888">
                  <c:v>0.81818181818181823</c:v>
                </c:pt>
                <c:pt idx="2889">
                  <c:v>0.81846502407250066</c:v>
                </c:pt>
                <c:pt idx="2890">
                  <c:v>0.81874822996318319</c:v>
                </c:pt>
                <c:pt idx="2891">
                  <c:v>0.81903143585386573</c:v>
                </c:pt>
                <c:pt idx="2892">
                  <c:v>0.81931464174454827</c:v>
                </c:pt>
                <c:pt idx="2893">
                  <c:v>0.8195978476352308</c:v>
                </c:pt>
                <c:pt idx="2894">
                  <c:v>0.81988105352591334</c:v>
                </c:pt>
                <c:pt idx="2895">
                  <c:v>0.82016425941659588</c:v>
                </c:pt>
                <c:pt idx="2896">
                  <c:v>0.82044746530727841</c:v>
                </c:pt>
                <c:pt idx="2897">
                  <c:v>0.82073067119796095</c:v>
                </c:pt>
                <c:pt idx="2898">
                  <c:v>0.82101387708864348</c:v>
                </c:pt>
                <c:pt idx="2899">
                  <c:v>0.82129708297932602</c:v>
                </c:pt>
                <c:pt idx="2900">
                  <c:v>0.82158028887000845</c:v>
                </c:pt>
                <c:pt idx="2901">
                  <c:v>0.82186349476069098</c:v>
                </c:pt>
                <c:pt idx="2902">
                  <c:v>0.82214670065137352</c:v>
                </c:pt>
                <c:pt idx="2903">
                  <c:v>0.82242990654205606</c:v>
                </c:pt>
                <c:pt idx="2904">
                  <c:v>0.82271311243273859</c:v>
                </c:pt>
                <c:pt idx="2905">
                  <c:v>0.82299631832342113</c:v>
                </c:pt>
                <c:pt idx="2906">
                  <c:v>0.82327952421410366</c:v>
                </c:pt>
                <c:pt idx="2907">
                  <c:v>0.8235627301047862</c:v>
                </c:pt>
                <c:pt idx="2908">
                  <c:v>0.82384593599546874</c:v>
                </c:pt>
                <c:pt idx="2909">
                  <c:v>0.82412914188615127</c:v>
                </c:pt>
                <c:pt idx="2910">
                  <c:v>0.82441234777683381</c:v>
                </c:pt>
                <c:pt idx="2911">
                  <c:v>0.82469555366751623</c:v>
                </c:pt>
                <c:pt idx="2912">
                  <c:v>0.82497875955819877</c:v>
                </c:pt>
                <c:pt idx="2913">
                  <c:v>0.82526196544888131</c:v>
                </c:pt>
                <c:pt idx="2914">
                  <c:v>0.82554517133956384</c:v>
                </c:pt>
                <c:pt idx="2915">
                  <c:v>0.82582837723024638</c:v>
                </c:pt>
                <c:pt idx="2916">
                  <c:v>0.82611158312092892</c:v>
                </c:pt>
                <c:pt idx="2917">
                  <c:v>0.82639478901161145</c:v>
                </c:pt>
                <c:pt idx="2918">
                  <c:v>0.82667799490229399</c:v>
                </c:pt>
                <c:pt idx="2919">
                  <c:v>0.82696120079297653</c:v>
                </c:pt>
                <c:pt idx="2920">
                  <c:v>0.82724440668365906</c:v>
                </c:pt>
                <c:pt idx="2921">
                  <c:v>0.8275276125743416</c:v>
                </c:pt>
                <c:pt idx="2922">
                  <c:v>0.82781081846502402</c:v>
                </c:pt>
                <c:pt idx="2923">
                  <c:v>0.82809402435570656</c:v>
                </c:pt>
                <c:pt idx="2924">
                  <c:v>0.8283772302463891</c:v>
                </c:pt>
                <c:pt idx="2925">
                  <c:v>0.82866043613707163</c:v>
                </c:pt>
                <c:pt idx="2926">
                  <c:v>0.82894364202775417</c:v>
                </c:pt>
                <c:pt idx="2927">
                  <c:v>0.8292268479184367</c:v>
                </c:pt>
                <c:pt idx="2928">
                  <c:v>0.82951005380911924</c:v>
                </c:pt>
                <c:pt idx="2929">
                  <c:v>0.82979325969980178</c:v>
                </c:pt>
                <c:pt idx="2930">
                  <c:v>0.83007646559048431</c:v>
                </c:pt>
                <c:pt idx="2931">
                  <c:v>0.83035967148116685</c:v>
                </c:pt>
                <c:pt idx="2932">
                  <c:v>0.83064287737184939</c:v>
                </c:pt>
                <c:pt idx="2933">
                  <c:v>0.83092608326253181</c:v>
                </c:pt>
                <c:pt idx="2934">
                  <c:v>0.83120928915321435</c:v>
                </c:pt>
                <c:pt idx="2935">
                  <c:v>0.83149249504389688</c:v>
                </c:pt>
                <c:pt idx="2936">
                  <c:v>0.83177570093457942</c:v>
                </c:pt>
                <c:pt idx="2937">
                  <c:v>0.83205890682526196</c:v>
                </c:pt>
                <c:pt idx="2938">
                  <c:v>0.83234211271594449</c:v>
                </c:pt>
                <c:pt idx="2939">
                  <c:v>0.83262531860662703</c:v>
                </c:pt>
                <c:pt idx="2940">
                  <c:v>0.83290852449730957</c:v>
                </c:pt>
                <c:pt idx="2941">
                  <c:v>0.8331917303879921</c:v>
                </c:pt>
                <c:pt idx="2942">
                  <c:v>0.83347493627867464</c:v>
                </c:pt>
                <c:pt idx="2943">
                  <c:v>0.83375814216935717</c:v>
                </c:pt>
                <c:pt idx="2944">
                  <c:v>0.8340413480600396</c:v>
                </c:pt>
                <c:pt idx="2945">
                  <c:v>0.83432455395072214</c:v>
                </c:pt>
                <c:pt idx="2946">
                  <c:v>0.83460775984140467</c:v>
                </c:pt>
                <c:pt idx="2947">
                  <c:v>0.83489096573208721</c:v>
                </c:pt>
                <c:pt idx="2948">
                  <c:v>0.83517417162276975</c:v>
                </c:pt>
                <c:pt idx="2949">
                  <c:v>0.83545737751345228</c:v>
                </c:pt>
                <c:pt idx="2950">
                  <c:v>0.83574058340413482</c:v>
                </c:pt>
                <c:pt idx="2951">
                  <c:v>0.83602378929481735</c:v>
                </c:pt>
                <c:pt idx="2952">
                  <c:v>0.83630699518549989</c:v>
                </c:pt>
                <c:pt idx="2953">
                  <c:v>0.83659020107618243</c:v>
                </c:pt>
                <c:pt idx="2954">
                  <c:v>0.83687340696686496</c:v>
                </c:pt>
                <c:pt idx="2955">
                  <c:v>0.83715661285754739</c:v>
                </c:pt>
                <c:pt idx="2956">
                  <c:v>0.83743981874822992</c:v>
                </c:pt>
                <c:pt idx="2957">
                  <c:v>0.83772302463891246</c:v>
                </c:pt>
                <c:pt idx="2958">
                  <c:v>0.838006230529595</c:v>
                </c:pt>
                <c:pt idx="2959">
                  <c:v>0.83828943642027753</c:v>
                </c:pt>
                <c:pt idx="2960">
                  <c:v>0.83857264231096007</c:v>
                </c:pt>
                <c:pt idx="2961">
                  <c:v>0.83885584820164261</c:v>
                </c:pt>
                <c:pt idx="2962">
                  <c:v>0.83913905409232514</c:v>
                </c:pt>
                <c:pt idx="2963">
                  <c:v>0.83942225998300768</c:v>
                </c:pt>
                <c:pt idx="2964">
                  <c:v>0.83970546587369022</c:v>
                </c:pt>
                <c:pt idx="2965">
                  <c:v>0.83998867176437275</c:v>
                </c:pt>
                <c:pt idx="2966">
                  <c:v>0.84027187765505518</c:v>
                </c:pt>
                <c:pt idx="2967">
                  <c:v>0.84055508354573771</c:v>
                </c:pt>
                <c:pt idx="2968">
                  <c:v>0.84083828943642025</c:v>
                </c:pt>
                <c:pt idx="2969">
                  <c:v>0.84112149532710279</c:v>
                </c:pt>
                <c:pt idx="2970">
                  <c:v>0.84140470121778532</c:v>
                </c:pt>
                <c:pt idx="2971">
                  <c:v>0.84168790710846786</c:v>
                </c:pt>
                <c:pt idx="2972">
                  <c:v>0.8419711129991504</c:v>
                </c:pt>
                <c:pt idx="2973">
                  <c:v>0.84225431888983293</c:v>
                </c:pt>
                <c:pt idx="2974">
                  <c:v>0.84253752478051547</c:v>
                </c:pt>
                <c:pt idx="2975">
                  <c:v>0.842820730671198</c:v>
                </c:pt>
                <c:pt idx="2976">
                  <c:v>0.84310393656188054</c:v>
                </c:pt>
                <c:pt idx="2977">
                  <c:v>0.84338714245256297</c:v>
                </c:pt>
                <c:pt idx="2978">
                  <c:v>0.8436703483432455</c:v>
                </c:pt>
                <c:pt idx="2979">
                  <c:v>0.84395355423392804</c:v>
                </c:pt>
                <c:pt idx="2980">
                  <c:v>0.84423676012461057</c:v>
                </c:pt>
                <c:pt idx="2981">
                  <c:v>0.84451996601529311</c:v>
                </c:pt>
                <c:pt idx="2982">
                  <c:v>0.84480317190597565</c:v>
                </c:pt>
                <c:pt idx="2983">
                  <c:v>0.84508637779665818</c:v>
                </c:pt>
                <c:pt idx="2984">
                  <c:v>0.84536958368734072</c:v>
                </c:pt>
                <c:pt idx="2985">
                  <c:v>0.84565278957802326</c:v>
                </c:pt>
                <c:pt idx="2986">
                  <c:v>0.84593599546870579</c:v>
                </c:pt>
                <c:pt idx="2987">
                  <c:v>0.84621920135938833</c:v>
                </c:pt>
                <c:pt idx="2988">
                  <c:v>0.84650240725007075</c:v>
                </c:pt>
                <c:pt idx="2989">
                  <c:v>0.84678561314075329</c:v>
                </c:pt>
                <c:pt idx="2990">
                  <c:v>0.84706881903143583</c:v>
                </c:pt>
                <c:pt idx="2991">
                  <c:v>0.84735202492211836</c:v>
                </c:pt>
                <c:pt idx="2992">
                  <c:v>0.8476352308128009</c:v>
                </c:pt>
                <c:pt idx="2993">
                  <c:v>0.84791843670348344</c:v>
                </c:pt>
                <c:pt idx="2994">
                  <c:v>0.84820164259416597</c:v>
                </c:pt>
                <c:pt idx="2995">
                  <c:v>0.84848484848484851</c:v>
                </c:pt>
                <c:pt idx="2996">
                  <c:v>0.84876805437553104</c:v>
                </c:pt>
                <c:pt idx="2997">
                  <c:v>0.84905126026621358</c:v>
                </c:pt>
                <c:pt idx="2998">
                  <c:v>0.84933446615689612</c:v>
                </c:pt>
                <c:pt idx="2999">
                  <c:v>0.84961767204757854</c:v>
                </c:pt>
                <c:pt idx="3000">
                  <c:v>0.84990087793826108</c:v>
                </c:pt>
                <c:pt idx="3001">
                  <c:v>0.85018408382894362</c:v>
                </c:pt>
                <c:pt idx="3002">
                  <c:v>0.85046728971962615</c:v>
                </c:pt>
                <c:pt idx="3003">
                  <c:v>0.85075049561030869</c:v>
                </c:pt>
                <c:pt idx="3004">
                  <c:v>0.85103370150099122</c:v>
                </c:pt>
                <c:pt idx="3005">
                  <c:v>0.85131690739167376</c:v>
                </c:pt>
                <c:pt idx="3006">
                  <c:v>0.8516001132823563</c:v>
                </c:pt>
                <c:pt idx="3007">
                  <c:v>0.85188331917303883</c:v>
                </c:pt>
                <c:pt idx="3008">
                  <c:v>0.85216652506372137</c:v>
                </c:pt>
                <c:pt idx="3009">
                  <c:v>0.85244973095440391</c:v>
                </c:pt>
                <c:pt idx="3010">
                  <c:v>0.85273293684508633</c:v>
                </c:pt>
                <c:pt idx="3011">
                  <c:v>0.85301614273576887</c:v>
                </c:pt>
                <c:pt idx="3012">
                  <c:v>0.8532993486264514</c:v>
                </c:pt>
                <c:pt idx="3013">
                  <c:v>0.85358255451713394</c:v>
                </c:pt>
                <c:pt idx="3014">
                  <c:v>0.85386576040781648</c:v>
                </c:pt>
                <c:pt idx="3015">
                  <c:v>0.85414896629849901</c:v>
                </c:pt>
                <c:pt idx="3016">
                  <c:v>0.85443217218918155</c:v>
                </c:pt>
                <c:pt idx="3017">
                  <c:v>0.85471537807986409</c:v>
                </c:pt>
                <c:pt idx="3018">
                  <c:v>0.85499858397054662</c:v>
                </c:pt>
                <c:pt idx="3019">
                  <c:v>0.85528178986122916</c:v>
                </c:pt>
                <c:pt idx="3020">
                  <c:v>0.85556499575191169</c:v>
                </c:pt>
                <c:pt idx="3021">
                  <c:v>0.85584820164259412</c:v>
                </c:pt>
                <c:pt idx="3022">
                  <c:v>0.85613140753327666</c:v>
                </c:pt>
                <c:pt idx="3023">
                  <c:v>0.85641461342395919</c:v>
                </c:pt>
                <c:pt idx="3024">
                  <c:v>0.85669781931464173</c:v>
                </c:pt>
                <c:pt idx="3025">
                  <c:v>0.85698102520532426</c:v>
                </c:pt>
                <c:pt idx="3026">
                  <c:v>0.8572642310960068</c:v>
                </c:pt>
                <c:pt idx="3027">
                  <c:v>0.85754743698668934</c:v>
                </c:pt>
                <c:pt idx="3028">
                  <c:v>0.85783064287737187</c:v>
                </c:pt>
                <c:pt idx="3029">
                  <c:v>0.85811384876805441</c:v>
                </c:pt>
                <c:pt idx="3030">
                  <c:v>0.85839705465873695</c:v>
                </c:pt>
                <c:pt idx="3031">
                  <c:v>0.85868026054941948</c:v>
                </c:pt>
                <c:pt idx="3032">
                  <c:v>0.85896346644010191</c:v>
                </c:pt>
                <c:pt idx="3033">
                  <c:v>0.85924667233078444</c:v>
                </c:pt>
                <c:pt idx="3034">
                  <c:v>0.85952987822146698</c:v>
                </c:pt>
                <c:pt idx="3035">
                  <c:v>0.85981308411214952</c:v>
                </c:pt>
                <c:pt idx="3036">
                  <c:v>0.86009629000283205</c:v>
                </c:pt>
                <c:pt idx="3037">
                  <c:v>0.86037949589351459</c:v>
                </c:pt>
                <c:pt idx="3038">
                  <c:v>0.86066270178419713</c:v>
                </c:pt>
                <c:pt idx="3039">
                  <c:v>0.86094590767487966</c:v>
                </c:pt>
                <c:pt idx="3040">
                  <c:v>0.8612291135655622</c:v>
                </c:pt>
                <c:pt idx="3041">
                  <c:v>0.86151231945624474</c:v>
                </c:pt>
                <c:pt idx="3042">
                  <c:v>0.86179552534692727</c:v>
                </c:pt>
                <c:pt idx="3043">
                  <c:v>0.8620787312376097</c:v>
                </c:pt>
                <c:pt idx="3044">
                  <c:v>0.86236193712829223</c:v>
                </c:pt>
                <c:pt idx="3045">
                  <c:v>0.86264514301897477</c:v>
                </c:pt>
                <c:pt idx="3046">
                  <c:v>0.86292834890965731</c:v>
                </c:pt>
                <c:pt idx="3047">
                  <c:v>0.86321155480033984</c:v>
                </c:pt>
                <c:pt idx="3048">
                  <c:v>0.86349476069102238</c:v>
                </c:pt>
                <c:pt idx="3049">
                  <c:v>0.86377796658170491</c:v>
                </c:pt>
                <c:pt idx="3050">
                  <c:v>0.86406117247238745</c:v>
                </c:pt>
                <c:pt idx="3051">
                  <c:v>0.86434437836306999</c:v>
                </c:pt>
                <c:pt idx="3052">
                  <c:v>0.86462758425375252</c:v>
                </c:pt>
                <c:pt idx="3053">
                  <c:v>0.86491079014443495</c:v>
                </c:pt>
                <c:pt idx="3054">
                  <c:v>0.86519399603511749</c:v>
                </c:pt>
                <c:pt idx="3055">
                  <c:v>0.86547720192580002</c:v>
                </c:pt>
                <c:pt idx="3056">
                  <c:v>0.86576040781648256</c:v>
                </c:pt>
                <c:pt idx="3057">
                  <c:v>0.86604361370716509</c:v>
                </c:pt>
                <c:pt idx="3058">
                  <c:v>0.86632681959784763</c:v>
                </c:pt>
                <c:pt idx="3059">
                  <c:v>0.86661002548853017</c:v>
                </c:pt>
                <c:pt idx="3060">
                  <c:v>0.8668932313792127</c:v>
                </c:pt>
                <c:pt idx="3061">
                  <c:v>0.86717643726989524</c:v>
                </c:pt>
                <c:pt idx="3062">
                  <c:v>0.86745964316057778</c:v>
                </c:pt>
                <c:pt idx="3063">
                  <c:v>0.86774284905126031</c:v>
                </c:pt>
                <c:pt idx="3064">
                  <c:v>0.86802605494194274</c:v>
                </c:pt>
                <c:pt idx="3065">
                  <c:v>0.86830926083262527</c:v>
                </c:pt>
                <c:pt idx="3066">
                  <c:v>0.86859246672330781</c:v>
                </c:pt>
                <c:pt idx="3067">
                  <c:v>0.86887567261399035</c:v>
                </c:pt>
                <c:pt idx="3068">
                  <c:v>0.86915887850467288</c:v>
                </c:pt>
                <c:pt idx="3069">
                  <c:v>0.86944208439535542</c:v>
                </c:pt>
                <c:pt idx="3070">
                  <c:v>0.86972529028603796</c:v>
                </c:pt>
                <c:pt idx="3071">
                  <c:v>0.87000849617672049</c:v>
                </c:pt>
                <c:pt idx="3072">
                  <c:v>0.87029170206740303</c:v>
                </c:pt>
                <c:pt idx="3073">
                  <c:v>0.87057490795808556</c:v>
                </c:pt>
                <c:pt idx="3074">
                  <c:v>0.8708581138487681</c:v>
                </c:pt>
                <c:pt idx="3075">
                  <c:v>0.87114131973945053</c:v>
                </c:pt>
                <c:pt idx="3076">
                  <c:v>0.87142452563013306</c:v>
                </c:pt>
                <c:pt idx="3077">
                  <c:v>0.8717077315208156</c:v>
                </c:pt>
                <c:pt idx="3078">
                  <c:v>0.87199093741149813</c:v>
                </c:pt>
                <c:pt idx="3079">
                  <c:v>0.87227414330218067</c:v>
                </c:pt>
                <c:pt idx="3080">
                  <c:v>0.87255734919286321</c:v>
                </c:pt>
                <c:pt idx="3081">
                  <c:v>0.87284055508354574</c:v>
                </c:pt>
                <c:pt idx="3082">
                  <c:v>0.87312376097422828</c:v>
                </c:pt>
                <c:pt idx="3083">
                  <c:v>0.87340696686491082</c:v>
                </c:pt>
                <c:pt idx="3084">
                  <c:v>0.87369017275559335</c:v>
                </c:pt>
                <c:pt idx="3085">
                  <c:v>0.87397337864627589</c:v>
                </c:pt>
                <c:pt idx="3086">
                  <c:v>0.87425658453695831</c:v>
                </c:pt>
                <c:pt idx="3087">
                  <c:v>0.87453979042764085</c:v>
                </c:pt>
                <c:pt idx="3088">
                  <c:v>0.87482299631832339</c:v>
                </c:pt>
                <c:pt idx="3089">
                  <c:v>0.87510620220900592</c:v>
                </c:pt>
                <c:pt idx="3090">
                  <c:v>0.87538940809968846</c:v>
                </c:pt>
                <c:pt idx="3091">
                  <c:v>0.875672613990371</c:v>
                </c:pt>
                <c:pt idx="3092">
                  <c:v>0.87595581988105353</c:v>
                </c:pt>
                <c:pt idx="3093">
                  <c:v>0.87623902577173607</c:v>
                </c:pt>
                <c:pt idx="3094">
                  <c:v>0.8765222316624186</c:v>
                </c:pt>
                <c:pt idx="3095">
                  <c:v>0.87680543755310114</c:v>
                </c:pt>
                <c:pt idx="3096">
                  <c:v>0.87708864344378368</c:v>
                </c:pt>
                <c:pt idx="3097">
                  <c:v>0.8773718493344661</c:v>
                </c:pt>
                <c:pt idx="3098">
                  <c:v>0.87765505522514864</c:v>
                </c:pt>
                <c:pt idx="3099">
                  <c:v>0.87793826111583118</c:v>
                </c:pt>
                <c:pt idx="3100">
                  <c:v>0.87822146700651371</c:v>
                </c:pt>
                <c:pt idx="3101">
                  <c:v>0.87850467289719625</c:v>
                </c:pt>
                <c:pt idx="3102">
                  <c:v>0.87878787878787878</c:v>
                </c:pt>
                <c:pt idx="3103">
                  <c:v>0.87907108467856132</c:v>
                </c:pt>
                <c:pt idx="3104">
                  <c:v>0.87935429056924386</c:v>
                </c:pt>
                <c:pt idx="3105">
                  <c:v>0.87963749645992639</c:v>
                </c:pt>
                <c:pt idx="3106">
                  <c:v>0.87992070235060893</c:v>
                </c:pt>
                <c:pt idx="3107">
                  <c:v>0.88020390824129147</c:v>
                </c:pt>
                <c:pt idx="3108">
                  <c:v>0.88048711413197389</c:v>
                </c:pt>
                <c:pt idx="3109">
                  <c:v>0.88077032002265643</c:v>
                </c:pt>
                <c:pt idx="3110">
                  <c:v>0.88105352591333896</c:v>
                </c:pt>
                <c:pt idx="3111">
                  <c:v>0.8813367318040215</c:v>
                </c:pt>
                <c:pt idx="3112">
                  <c:v>0.88161993769470404</c:v>
                </c:pt>
                <c:pt idx="3113">
                  <c:v>0.88190314358538657</c:v>
                </c:pt>
                <c:pt idx="3114">
                  <c:v>0.88218634947606911</c:v>
                </c:pt>
                <c:pt idx="3115">
                  <c:v>0.88246955536675165</c:v>
                </c:pt>
                <c:pt idx="3116">
                  <c:v>0.88275276125743418</c:v>
                </c:pt>
                <c:pt idx="3117">
                  <c:v>0.88303596714811672</c:v>
                </c:pt>
                <c:pt idx="3118">
                  <c:v>0.88331917303879925</c:v>
                </c:pt>
                <c:pt idx="3119">
                  <c:v>0.88360237892948168</c:v>
                </c:pt>
                <c:pt idx="3120">
                  <c:v>0.88388558482016422</c:v>
                </c:pt>
                <c:pt idx="3121">
                  <c:v>0.88416879071084675</c:v>
                </c:pt>
                <c:pt idx="3122">
                  <c:v>0.88445199660152929</c:v>
                </c:pt>
                <c:pt idx="3123">
                  <c:v>0.88473520249221183</c:v>
                </c:pt>
                <c:pt idx="3124">
                  <c:v>0.88501840838289436</c:v>
                </c:pt>
                <c:pt idx="3125">
                  <c:v>0.8853016142735769</c:v>
                </c:pt>
                <c:pt idx="3126">
                  <c:v>0.88558482016425943</c:v>
                </c:pt>
                <c:pt idx="3127">
                  <c:v>0.88586802605494197</c:v>
                </c:pt>
                <c:pt idx="3128">
                  <c:v>0.88615123194562451</c:v>
                </c:pt>
                <c:pt idx="3129">
                  <c:v>0.88643443783630704</c:v>
                </c:pt>
                <c:pt idx="3130">
                  <c:v>0.88671764372698947</c:v>
                </c:pt>
                <c:pt idx="3131">
                  <c:v>0.887000849617672</c:v>
                </c:pt>
                <c:pt idx="3132">
                  <c:v>0.88728405550835454</c:v>
                </c:pt>
                <c:pt idx="3133">
                  <c:v>0.88756726139903708</c:v>
                </c:pt>
                <c:pt idx="3134">
                  <c:v>0.88785046728971961</c:v>
                </c:pt>
                <c:pt idx="3135">
                  <c:v>0.88813367318040215</c:v>
                </c:pt>
                <c:pt idx="3136">
                  <c:v>0.88841687907108469</c:v>
                </c:pt>
                <c:pt idx="3137">
                  <c:v>0.88870008496176722</c:v>
                </c:pt>
                <c:pt idx="3138">
                  <c:v>0.88898329085244976</c:v>
                </c:pt>
                <c:pt idx="3139">
                  <c:v>0.8892664967431323</c:v>
                </c:pt>
                <c:pt idx="3140">
                  <c:v>0.88954970263381483</c:v>
                </c:pt>
                <c:pt idx="3141">
                  <c:v>0.88983290852449726</c:v>
                </c:pt>
                <c:pt idx="3142">
                  <c:v>0.89011611441517979</c:v>
                </c:pt>
                <c:pt idx="3143">
                  <c:v>0.89039932030586233</c:v>
                </c:pt>
                <c:pt idx="3144">
                  <c:v>0.89068252619654487</c:v>
                </c:pt>
                <c:pt idx="3145">
                  <c:v>0.8909657320872274</c:v>
                </c:pt>
                <c:pt idx="3146">
                  <c:v>0.89124893797790994</c:v>
                </c:pt>
                <c:pt idx="3147">
                  <c:v>0.89153214386859247</c:v>
                </c:pt>
                <c:pt idx="3148">
                  <c:v>0.89181534975927501</c:v>
                </c:pt>
                <c:pt idx="3149">
                  <c:v>0.89209855564995755</c:v>
                </c:pt>
                <c:pt idx="3150">
                  <c:v>0.89238176154064008</c:v>
                </c:pt>
                <c:pt idx="3151">
                  <c:v>0.89266496743132262</c:v>
                </c:pt>
                <c:pt idx="3152">
                  <c:v>0.89294817332200505</c:v>
                </c:pt>
                <c:pt idx="3153">
                  <c:v>0.89323137921268758</c:v>
                </c:pt>
                <c:pt idx="3154">
                  <c:v>0.89351458510337012</c:v>
                </c:pt>
                <c:pt idx="3155">
                  <c:v>0.89379779099405265</c:v>
                </c:pt>
                <c:pt idx="3156">
                  <c:v>0.89408099688473519</c:v>
                </c:pt>
                <c:pt idx="3157">
                  <c:v>0.89436420277541773</c:v>
                </c:pt>
                <c:pt idx="3158">
                  <c:v>0.89464740866610026</c:v>
                </c:pt>
                <c:pt idx="3159">
                  <c:v>0.8949306145567828</c:v>
                </c:pt>
                <c:pt idx="3160">
                  <c:v>0.89521382044746534</c:v>
                </c:pt>
                <c:pt idx="3161">
                  <c:v>0.89549702633814787</c:v>
                </c:pt>
                <c:pt idx="3162">
                  <c:v>0.89578023222883041</c:v>
                </c:pt>
                <c:pt idx="3163">
                  <c:v>0.89606343811951283</c:v>
                </c:pt>
                <c:pt idx="3164">
                  <c:v>0.89634664401019537</c:v>
                </c:pt>
                <c:pt idx="3165">
                  <c:v>0.89662984990087791</c:v>
                </c:pt>
                <c:pt idx="3166">
                  <c:v>0.89691305579156044</c:v>
                </c:pt>
                <c:pt idx="3167">
                  <c:v>0.89719626168224298</c:v>
                </c:pt>
                <c:pt idx="3168">
                  <c:v>0.89747946757292552</c:v>
                </c:pt>
                <c:pt idx="3169">
                  <c:v>0.89776267346360805</c:v>
                </c:pt>
                <c:pt idx="3170">
                  <c:v>0.89804587935429059</c:v>
                </c:pt>
                <c:pt idx="3171">
                  <c:v>0.89832908524497312</c:v>
                </c:pt>
                <c:pt idx="3172">
                  <c:v>0.89861229113565566</c:v>
                </c:pt>
                <c:pt idx="3173">
                  <c:v>0.8988954970263382</c:v>
                </c:pt>
                <c:pt idx="3174">
                  <c:v>0.89917870291702062</c:v>
                </c:pt>
                <c:pt idx="3175">
                  <c:v>0.89946190880770316</c:v>
                </c:pt>
                <c:pt idx="3176">
                  <c:v>0.8997451146983857</c:v>
                </c:pt>
                <c:pt idx="3177">
                  <c:v>0.90002832058906823</c:v>
                </c:pt>
                <c:pt idx="3178">
                  <c:v>0.90031152647975077</c:v>
                </c:pt>
                <c:pt idx="3179">
                  <c:v>0.9005947323704333</c:v>
                </c:pt>
                <c:pt idx="3180">
                  <c:v>0.90087793826111584</c:v>
                </c:pt>
                <c:pt idx="3181">
                  <c:v>0.90116114415179838</c:v>
                </c:pt>
                <c:pt idx="3182">
                  <c:v>0.90144435004248091</c:v>
                </c:pt>
                <c:pt idx="3183">
                  <c:v>0.90172755593316345</c:v>
                </c:pt>
                <c:pt idx="3184">
                  <c:v>0.90201076182384599</c:v>
                </c:pt>
                <c:pt idx="3185">
                  <c:v>0.90229396771452841</c:v>
                </c:pt>
                <c:pt idx="3186">
                  <c:v>0.90257717360521095</c:v>
                </c:pt>
                <c:pt idx="3187">
                  <c:v>0.90286037949589348</c:v>
                </c:pt>
                <c:pt idx="3188">
                  <c:v>0.90314358538657602</c:v>
                </c:pt>
                <c:pt idx="3189">
                  <c:v>0.90342679127725856</c:v>
                </c:pt>
                <c:pt idx="3190">
                  <c:v>0.90370999716794109</c:v>
                </c:pt>
                <c:pt idx="3191">
                  <c:v>0.90399320305862363</c:v>
                </c:pt>
                <c:pt idx="3192">
                  <c:v>0.90427640894930617</c:v>
                </c:pt>
                <c:pt idx="3193">
                  <c:v>0.9045596148399887</c:v>
                </c:pt>
                <c:pt idx="3194">
                  <c:v>0.90484282073067124</c:v>
                </c:pt>
                <c:pt idx="3195">
                  <c:v>0.90512602662135377</c:v>
                </c:pt>
                <c:pt idx="3196">
                  <c:v>0.9054092325120362</c:v>
                </c:pt>
                <c:pt idx="3197">
                  <c:v>0.90569243840271874</c:v>
                </c:pt>
                <c:pt idx="3198">
                  <c:v>0.90597564429340127</c:v>
                </c:pt>
                <c:pt idx="3199">
                  <c:v>0.90625885018408381</c:v>
                </c:pt>
                <c:pt idx="3200">
                  <c:v>0.90654205607476634</c:v>
                </c:pt>
                <c:pt idx="3201">
                  <c:v>0.90682526196544888</c:v>
                </c:pt>
                <c:pt idx="3202">
                  <c:v>0.90710846785613142</c:v>
                </c:pt>
                <c:pt idx="3203">
                  <c:v>0.90739167374681395</c:v>
                </c:pt>
                <c:pt idx="3204">
                  <c:v>0.90767487963749649</c:v>
                </c:pt>
                <c:pt idx="3205">
                  <c:v>0.90795808552817903</c:v>
                </c:pt>
                <c:pt idx="3206">
                  <c:v>0.90824129141886156</c:v>
                </c:pt>
                <c:pt idx="3207">
                  <c:v>0.90852449730954399</c:v>
                </c:pt>
                <c:pt idx="3208">
                  <c:v>0.90880770320022652</c:v>
                </c:pt>
                <c:pt idx="3209">
                  <c:v>0.90909090909090906</c:v>
                </c:pt>
                <c:pt idx="3210">
                  <c:v>0.9093741149815916</c:v>
                </c:pt>
                <c:pt idx="3211">
                  <c:v>0.90965732087227413</c:v>
                </c:pt>
                <c:pt idx="3212">
                  <c:v>0.90994052676295667</c:v>
                </c:pt>
                <c:pt idx="3213">
                  <c:v>0.91022373265363921</c:v>
                </c:pt>
                <c:pt idx="3214">
                  <c:v>0.91050693854432174</c:v>
                </c:pt>
                <c:pt idx="3215">
                  <c:v>0.91079014443500428</c:v>
                </c:pt>
                <c:pt idx="3216">
                  <c:v>0.91107335032568681</c:v>
                </c:pt>
                <c:pt idx="3217">
                  <c:v>0.91135655621636935</c:v>
                </c:pt>
                <c:pt idx="3218">
                  <c:v>0.91163976210705178</c:v>
                </c:pt>
                <c:pt idx="3219">
                  <c:v>0.91192296799773431</c:v>
                </c:pt>
                <c:pt idx="3220">
                  <c:v>0.91220617388841685</c:v>
                </c:pt>
                <c:pt idx="3221">
                  <c:v>0.91248937977909939</c:v>
                </c:pt>
                <c:pt idx="3222">
                  <c:v>0.91277258566978192</c:v>
                </c:pt>
                <c:pt idx="3223">
                  <c:v>0.91305579156046446</c:v>
                </c:pt>
                <c:pt idx="3224">
                  <c:v>0.91333899745114699</c:v>
                </c:pt>
                <c:pt idx="3225">
                  <c:v>0.91362220334182953</c:v>
                </c:pt>
                <c:pt idx="3226">
                  <c:v>0.91390540923251207</c:v>
                </c:pt>
                <c:pt idx="3227">
                  <c:v>0.9141886151231946</c:v>
                </c:pt>
                <c:pt idx="3228">
                  <c:v>0.91447182101387714</c:v>
                </c:pt>
                <c:pt idx="3229">
                  <c:v>0.91475502690455957</c:v>
                </c:pt>
                <c:pt idx="3230">
                  <c:v>0.9150382327952421</c:v>
                </c:pt>
                <c:pt idx="3231">
                  <c:v>0.91532143868592464</c:v>
                </c:pt>
                <c:pt idx="3232">
                  <c:v>0.91560464457660717</c:v>
                </c:pt>
                <c:pt idx="3233">
                  <c:v>0.91588785046728971</c:v>
                </c:pt>
                <c:pt idx="3234">
                  <c:v>0.91617105635797225</c:v>
                </c:pt>
                <c:pt idx="3235">
                  <c:v>0.91645426224865478</c:v>
                </c:pt>
                <c:pt idx="3236">
                  <c:v>0.91673746813933732</c:v>
                </c:pt>
                <c:pt idx="3237">
                  <c:v>0.91702067403001986</c:v>
                </c:pt>
                <c:pt idx="3238">
                  <c:v>0.91730387992070239</c:v>
                </c:pt>
                <c:pt idx="3239">
                  <c:v>0.91758708581138493</c:v>
                </c:pt>
                <c:pt idx="3240">
                  <c:v>0.91787029170206735</c:v>
                </c:pt>
                <c:pt idx="3241">
                  <c:v>0.91815349759274989</c:v>
                </c:pt>
                <c:pt idx="3242">
                  <c:v>0.91843670348343243</c:v>
                </c:pt>
                <c:pt idx="3243">
                  <c:v>0.91871990937411496</c:v>
                </c:pt>
                <c:pt idx="3244">
                  <c:v>0.9190031152647975</c:v>
                </c:pt>
                <c:pt idx="3245">
                  <c:v>0.91928632115548004</c:v>
                </c:pt>
                <c:pt idx="3246">
                  <c:v>0.91956952704616257</c:v>
                </c:pt>
                <c:pt idx="3247">
                  <c:v>0.91985273293684511</c:v>
                </c:pt>
                <c:pt idx="3248">
                  <c:v>0.92013593882752764</c:v>
                </c:pt>
                <c:pt idx="3249">
                  <c:v>0.92041914471821018</c:v>
                </c:pt>
                <c:pt idx="3250">
                  <c:v>0.92070235060889272</c:v>
                </c:pt>
                <c:pt idx="3251">
                  <c:v>0.92098555649957514</c:v>
                </c:pt>
                <c:pt idx="3252">
                  <c:v>0.92126876239025768</c:v>
                </c:pt>
                <c:pt idx="3253">
                  <c:v>0.92155196828094021</c:v>
                </c:pt>
                <c:pt idx="3254">
                  <c:v>0.92183517417162275</c:v>
                </c:pt>
                <c:pt idx="3255">
                  <c:v>0.92211838006230529</c:v>
                </c:pt>
                <c:pt idx="3256">
                  <c:v>0.92240158595298782</c:v>
                </c:pt>
                <c:pt idx="3257">
                  <c:v>0.92268479184367036</c:v>
                </c:pt>
                <c:pt idx="3258">
                  <c:v>0.9229679977343529</c:v>
                </c:pt>
                <c:pt idx="3259">
                  <c:v>0.92325120362503543</c:v>
                </c:pt>
                <c:pt idx="3260">
                  <c:v>0.92353440951571797</c:v>
                </c:pt>
                <c:pt idx="3261">
                  <c:v>0.92381761540640051</c:v>
                </c:pt>
                <c:pt idx="3262">
                  <c:v>0.92410082129708293</c:v>
                </c:pt>
                <c:pt idx="3263">
                  <c:v>0.92438402718776547</c:v>
                </c:pt>
                <c:pt idx="3264">
                  <c:v>0.924667233078448</c:v>
                </c:pt>
                <c:pt idx="3265">
                  <c:v>0.92495043896913054</c:v>
                </c:pt>
                <c:pt idx="3266">
                  <c:v>0.92523364485981308</c:v>
                </c:pt>
                <c:pt idx="3267">
                  <c:v>0.92551685075049561</c:v>
                </c:pt>
                <c:pt idx="3268">
                  <c:v>0.92580005664117815</c:v>
                </c:pt>
                <c:pt idx="3269">
                  <c:v>0.92608326253186068</c:v>
                </c:pt>
                <c:pt idx="3270">
                  <c:v>0.92636646842254322</c:v>
                </c:pt>
                <c:pt idx="3271">
                  <c:v>0.92664967431322576</c:v>
                </c:pt>
                <c:pt idx="3272">
                  <c:v>0.92693288020390829</c:v>
                </c:pt>
                <c:pt idx="3273">
                  <c:v>0.92721608609459072</c:v>
                </c:pt>
                <c:pt idx="3274">
                  <c:v>0.92749929198527326</c:v>
                </c:pt>
                <c:pt idx="3275">
                  <c:v>0.92778249787595579</c:v>
                </c:pt>
                <c:pt idx="3276">
                  <c:v>0.92806570376663833</c:v>
                </c:pt>
                <c:pt idx="3277">
                  <c:v>0.92834890965732086</c:v>
                </c:pt>
                <c:pt idx="3278">
                  <c:v>0.9286321155480034</c:v>
                </c:pt>
                <c:pt idx="3279">
                  <c:v>0.92891532143868594</c:v>
                </c:pt>
                <c:pt idx="3280">
                  <c:v>0.92919852732936847</c:v>
                </c:pt>
                <c:pt idx="3281">
                  <c:v>0.92948173322005101</c:v>
                </c:pt>
                <c:pt idx="3282">
                  <c:v>0.92976493911073355</c:v>
                </c:pt>
                <c:pt idx="3283">
                  <c:v>0.93004814500141608</c:v>
                </c:pt>
                <c:pt idx="3284">
                  <c:v>0.93033135089209851</c:v>
                </c:pt>
                <c:pt idx="3285">
                  <c:v>0.93061455678278104</c:v>
                </c:pt>
                <c:pt idx="3286">
                  <c:v>0.93089776267346358</c:v>
                </c:pt>
                <c:pt idx="3287">
                  <c:v>0.93118096856414612</c:v>
                </c:pt>
                <c:pt idx="3288">
                  <c:v>0.93146417445482865</c:v>
                </c:pt>
                <c:pt idx="3289">
                  <c:v>0.93174738034551119</c:v>
                </c:pt>
                <c:pt idx="3290">
                  <c:v>0.93203058623619373</c:v>
                </c:pt>
                <c:pt idx="3291">
                  <c:v>0.93231379212687626</c:v>
                </c:pt>
                <c:pt idx="3292">
                  <c:v>0.9325969980175588</c:v>
                </c:pt>
                <c:pt idx="3293">
                  <c:v>0.93288020390824133</c:v>
                </c:pt>
                <c:pt idx="3294">
                  <c:v>0.93316340979892387</c:v>
                </c:pt>
                <c:pt idx="3295">
                  <c:v>0.9334466156896063</c:v>
                </c:pt>
                <c:pt idx="3296">
                  <c:v>0.93372982158028883</c:v>
                </c:pt>
                <c:pt idx="3297">
                  <c:v>0.93401302747097137</c:v>
                </c:pt>
                <c:pt idx="3298">
                  <c:v>0.93429623336165391</c:v>
                </c:pt>
                <c:pt idx="3299">
                  <c:v>0.93457943925233644</c:v>
                </c:pt>
                <c:pt idx="3300">
                  <c:v>0.93486264514301898</c:v>
                </c:pt>
                <c:pt idx="3301">
                  <c:v>0.93514585103370151</c:v>
                </c:pt>
                <c:pt idx="3302">
                  <c:v>0.93542905692438405</c:v>
                </c:pt>
                <c:pt idx="3303">
                  <c:v>0.93571226281506659</c:v>
                </c:pt>
                <c:pt idx="3304">
                  <c:v>0.93599546870574912</c:v>
                </c:pt>
                <c:pt idx="3305">
                  <c:v>0.93627867459643166</c:v>
                </c:pt>
                <c:pt idx="3306">
                  <c:v>0.93656188048711408</c:v>
                </c:pt>
                <c:pt idx="3307">
                  <c:v>0.93684508637779662</c:v>
                </c:pt>
                <c:pt idx="3308">
                  <c:v>0.93712829226847916</c:v>
                </c:pt>
                <c:pt idx="3309">
                  <c:v>0.93741149815916169</c:v>
                </c:pt>
                <c:pt idx="3310">
                  <c:v>0.93769470404984423</c:v>
                </c:pt>
                <c:pt idx="3311">
                  <c:v>0.93797790994052677</c:v>
                </c:pt>
                <c:pt idx="3312">
                  <c:v>0.9382611158312093</c:v>
                </c:pt>
                <c:pt idx="3313">
                  <c:v>0.93854432172189184</c:v>
                </c:pt>
                <c:pt idx="3314">
                  <c:v>0.93882752761257438</c:v>
                </c:pt>
                <c:pt idx="3315">
                  <c:v>0.93911073350325691</c:v>
                </c:pt>
                <c:pt idx="3316">
                  <c:v>0.93939393939393945</c:v>
                </c:pt>
                <c:pt idx="3317">
                  <c:v>0.93967714528462187</c:v>
                </c:pt>
                <c:pt idx="3318">
                  <c:v>0.93996035117530441</c:v>
                </c:pt>
                <c:pt idx="3319">
                  <c:v>0.94024355706598695</c:v>
                </c:pt>
                <c:pt idx="3320">
                  <c:v>0.94052676295666948</c:v>
                </c:pt>
                <c:pt idx="3321">
                  <c:v>0.94080996884735202</c:v>
                </c:pt>
                <c:pt idx="3322">
                  <c:v>0.94109317473803455</c:v>
                </c:pt>
                <c:pt idx="3323">
                  <c:v>0.94137638062871709</c:v>
                </c:pt>
                <c:pt idx="3324">
                  <c:v>0.94165958651939963</c:v>
                </c:pt>
                <c:pt idx="3325">
                  <c:v>0.94194279241008216</c:v>
                </c:pt>
                <c:pt idx="3326">
                  <c:v>0.9422259983007647</c:v>
                </c:pt>
                <c:pt idx="3327">
                  <c:v>0.94250920419144724</c:v>
                </c:pt>
                <c:pt idx="3328">
                  <c:v>0.94279241008212966</c:v>
                </c:pt>
                <c:pt idx="3329">
                  <c:v>0.9430756159728122</c:v>
                </c:pt>
                <c:pt idx="3330">
                  <c:v>0.94335882186349473</c:v>
                </c:pt>
                <c:pt idx="3331">
                  <c:v>0.94364202775417727</c:v>
                </c:pt>
                <c:pt idx="3332">
                  <c:v>0.94392523364485981</c:v>
                </c:pt>
                <c:pt idx="3333">
                  <c:v>0.94420843953554234</c:v>
                </c:pt>
                <c:pt idx="3334">
                  <c:v>0.94449164542622488</c:v>
                </c:pt>
                <c:pt idx="3335">
                  <c:v>0.94477485131690742</c:v>
                </c:pt>
                <c:pt idx="3336">
                  <c:v>0.94505805720758995</c:v>
                </c:pt>
                <c:pt idx="3337">
                  <c:v>0.94534126309827249</c:v>
                </c:pt>
                <c:pt idx="3338">
                  <c:v>0.94562446898895502</c:v>
                </c:pt>
                <c:pt idx="3339">
                  <c:v>0.94590767487963745</c:v>
                </c:pt>
                <c:pt idx="3340">
                  <c:v>0.94619088077031999</c:v>
                </c:pt>
                <c:pt idx="3341">
                  <c:v>0.94647408666100252</c:v>
                </c:pt>
                <c:pt idx="3342">
                  <c:v>0.94675729255168506</c:v>
                </c:pt>
                <c:pt idx="3343">
                  <c:v>0.9470404984423676</c:v>
                </c:pt>
                <c:pt idx="3344">
                  <c:v>0.94732370433305013</c:v>
                </c:pt>
                <c:pt idx="3345">
                  <c:v>0.94760691022373267</c:v>
                </c:pt>
                <c:pt idx="3346">
                  <c:v>0.9478901161144152</c:v>
                </c:pt>
                <c:pt idx="3347">
                  <c:v>0.94817332200509774</c:v>
                </c:pt>
                <c:pt idx="3348">
                  <c:v>0.94845652789578028</c:v>
                </c:pt>
                <c:pt idx="3349">
                  <c:v>0.94873973378646281</c:v>
                </c:pt>
                <c:pt idx="3350">
                  <c:v>0.94902293967714524</c:v>
                </c:pt>
                <c:pt idx="3351">
                  <c:v>0.94930614556782777</c:v>
                </c:pt>
                <c:pt idx="3352">
                  <c:v>0.94958935145851031</c:v>
                </c:pt>
                <c:pt idx="3353">
                  <c:v>0.94987255734919285</c:v>
                </c:pt>
                <c:pt idx="3354">
                  <c:v>0.95015576323987538</c:v>
                </c:pt>
                <c:pt idx="3355">
                  <c:v>0.95043896913055792</c:v>
                </c:pt>
                <c:pt idx="3356">
                  <c:v>0.95072217502124046</c:v>
                </c:pt>
                <c:pt idx="3357">
                  <c:v>0.95100538091192299</c:v>
                </c:pt>
                <c:pt idx="3358">
                  <c:v>0.95128858680260553</c:v>
                </c:pt>
                <c:pt idx="3359">
                  <c:v>0.95157179269328807</c:v>
                </c:pt>
                <c:pt idx="3360">
                  <c:v>0.9518549985839706</c:v>
                </c:pt>
                <c:pt idx="3361">
                  <c:v>0.95213820447465303</c:v>
                </c:pt>
                <c:pt idx="3362">
                  <c:v>0.95242141036533556</c:v>
                </c:pt>
                <c:pt idx="3363">
                  <c:v>0.9527046162560181</c:v>
                </c:pt>
                <c:pt idx="3364">
                  <c:v>0.95298782214670064</c:v>
                </c:pt>
                <c:pt idx="3365">
                  <c:v>0.95327102803738317</c:v>
                </c:pt>
                <c:pt idx="3366">
                  <c:v>0.95355423392806571</c:v>
                </c:pt>
                <c:pt idx="3367">
                  <c:v>0.95383743981874825</c:v>
                </c:pt>
                <c:pt idx="3368">
                  <c:v>0.95412064570943078</c:v>
                </c:pt>
                <c:pt idx="3369">
                  <c:v>0.95440385160011332</c:v>
                </c:pt>
                <c:pt idx="3370">
                  <c:v>0.95468705749079585</c:v>
                </c:pt>
                <c:pt idx="3371">
                  <c:v>0.95497026338147828</c:v>
                </c:pt>
                <c:pt idx="3372">
                  <c:v>0.95525346927216082</c:v>
                </c:pt>
                <c:pt idx="3373">
                  <c:v>0.95553667516284335</c:v>
                </c:pt>
                <c:pt idx="3374">
                  <c:v>0.95581988105352589</c:v>
                </c:pt>
                <c:pt idx="3375">
                  <c:v>0.95610308694420842</c:v>
                </c:pt>
                <c:pt idx="3376">
                  <c:v>0.95638629283489096</c:v>
                </c:pt>
                <c:pt idx="3377">
                  <c:v>0.9566694987255735</c:v>
                </c:pt>
                <c:pt idx="3378">
                  <c:v>0.95695270461625603</c:v>
                </c:pt>
                <c:pt idx="3379">
                  <c:v>0.95723591050693857</c:v>
                </c:pt>
                <c:pt idx="3380">
                  <c:v>0.95751911639762111</c:v>
                </c:pt>
                <c:pt idx="3381">
                  <c:v>0.95780232228830364</c:v>
                </c:pt>
                <c:pt idx="3382">
                  <c:v>0.95808552817898607</c:v>
                </c:pt>
                <c:pt idx="3383">
                  <c:v>0.9583687340696686</c:v>
                </c:pt>
                <c:pt idx="3384">
                  <c:v>0.95865193996035114</c:v>
                </c:pt>
                <c:pt idx="3385">
                  <c:v>0.95893514585103368</c:v>
                </c:pt>
                <c:pt idx="3386">
                  <c:v>0.95921835174171621</c:v>
                </c:pt>
                <c:pt idx="3387">
                  <c:v>0.95950155763239875</c:v>
                </c:pt>
                <c:pt idx="3388">
                  <c:v>0.95978476352308129</c:v>
                </c:pt>
                <c:pt idx="3389">
                  <c:v>0.96006796941376382</c:v>
                </c:pt>
                <c:pt idx="3390">
                  <c:v>0.96035117530444636</c:v>
                </c:pt>
                <c:pt idx="3391">
                  <c:v>0.96063438119512889</c:v>
                </c:pt>
                <c:pt idx="3392">
                  <c:v>0.96091758708581143</c:v>
                </c:pt>
                <c:pt idx="3393">
                  <c:v>0.96120079297649386</c:v>
                </c:pt>
                <c:pt idx="3394">
                  <c:v>0.96148399886717639</c:v>
                </c:pt>
                <c:pt idx="3395">
                  <c:v>0.96176720475785893</c:v>
                </c:pt>
                <c:pt idx="3396">
                  <c:v>0.96205041064854147</c:v>
                </c:pt>
                <c:pt idx="3397">
                  <c:v>0.962333616539224</c:v>
                </c:pt>
                <c:pt idx="3398">
                  <c:v>0.96261682242990654</c:v>
                </c:pt>
                <c:pt idx="3399">
                  <c:v>0.96290002832058907</c:v>
                </c:pt>
                <c:pt idx="3400">
                  <c:v>0.96318323421127161</c:v>
                </c:pt>
                <c:pt idx="3401">
                  <c:v>0.96346644010195415</c:v>
                </c:pt>
                <c:pt idx="3402">
                  <c:v>0.96374964599263668</c:v>
                </c:pt>
                <c:pt idx="3403">
                  <c:v>0.96403285188331922</c:v>
                </c:pt>
                <c:pt idx="3404">
                  <c:v>0.96431605777400164</c:v>
                </c:pt>
                <c:pt idx="3405">
                  <c:v>0.96459926366468418</c:v>
                </c:pt>
                <c:pt idx="3406">
                  <c:v>0.96488246955536672</c:v>
                </c:pt>
                <c:pt idx="3407">
                  <c:v>0.96516567544604925</c:v>
                </c:pt>
                <c:pt idx="3408">
                  <c:v>0.96544888133673179</c:v>
                </c:pt>
                <c:pt idx="3409">
                  <c:v>0.96573208722741433</c:v>
                </c:pt>
                <c:pt idx="3410">
                  <c:v>0.96601529311809686</c:v>
                </c:pt>
                <c:pt idx="3411">
                  <c:v>0.9662984990087794</c:v>
                </c:pt>
                <c:pt idx="3412">
                  <c:v>0.96658170489946194</c:v>
                </c:pt>
                <c:pt idx="3413">
                  <c:v>0.96686491079014447</c:v>
                </c:pt>
                <c:pt idx="3414">
                  <c:v>0.96714811668082701</c:v>
                </c:pt>
                <c:pt idx="3415">
                  <c:v>0.96743132257150943</c:v>
                </c:pt>
                <c:pt idx="3416">
                  <c:v>0.96771452846219197</c:v>
                </c:pt>
                <c:pt idx="3417">
                  <c:v>0.96799773435287451</c:v>
                </c:pt>
                <c:pt idx="3418">
                  <c:v>0.96828094024355704</c:v>
                </c:pt>
                <c:pt idx="3419">
                  <c:v>0.96856414613423958</c:v>
                </c:pt>
                <c:pt idx="3420">
                  <c:v>0.96884735202492211</c:v>
                </c:pt>
                <c:pt idx="3421">
                  <c:v>0.96913055791560465</c:v>
                </c:pt>
                <c:pt idx="3422">
                  <c:v>0.96941376380628719</c:v>
                </c:pt>
                <c:pt idx="3423">
                  <c:v>0.96969696969696972</c:v>
                </c:pt>
                <c:pt idx="3424">
                  <c:v>0.96998017558765226</c:v>
                </c:pt>
                <c:pt idx="3425">
                  <c:v>0.9702633814783348</c:v>
                </c:pt>
                <c:pt idx="3426">
                  <c:v>0.97054658736901722</c:v>
                </c:pt>
                <c:pt idx="3427">
                  <c:v>0.97082979325969976</c:v>
                </c:pt>
                <c:pt idx="3428">
                  <c:v>0.97111299915038229</c:v>
                </c:pt>
                <c:pt idx="3429">
                  <c:v>0.97139620504106483</c:v>
                </c:pt>
                <c:pt idx="3430">
                  <c:v>0.97167941093174737</c:v>
                </c:pt>
                <c:pt idx="3431">
                  <c:v>0.9719626168224299</c:v>
                </c:pt>
                <c:pt idx="3432">
                  <c:v>0.97224582271311244</c:v>
                </c:pt>
                <c:pt idx="3433">
                  <c:v>0.97252902860379498</c:v>
                </c:pt>
                <c:pt idx="3434">
                  <c:v>0.97281223449447751</c:v>
                </c:pt>
                <c:pt idx="3435">
                  <c:v>0.97309544038516005</c:v>
                </c:pt>
                <c:pt idx="3436">
                  <c:v>0.97337864627584259</c:v>
                </c:pt>
                <c:pt idx="3437">
                  <c:v>0.97366185216652501</c:v>
                </c:pt>
                <c:pt idx="3438">
                  <c:v>0.97394505805720755</c:v>
                </c:pt>
                <c:pt idx="3439">
                  <c:v>0.97422826394789008</c:v>
                </c:pt>
                <c:pt idx="3440">
                  <c:v>0.97451146983857262</c:v>
                </c:pt>
                <c:pt idx="3441">
                  <c:v>0.97479467572925516</c:v>
                </c:pt>
                <c:pt idx="3442">
                  <c:v>0.97507788161993769</c:v>
                </c:pt>
                <c:pt idx="3443">
                  <c:v>0.97536108751062023</c:v>
                </c:pt>
                <c:pt idx="3444">
                  <c:v>0.97564429340130276</c:v>
                </c:pt>
                <c:pt idx="3445">
                  <c:v>0.9759274992919853</c:v>
                </c:pt>
                <c:pt idx="3446">
                  <c:v>0.97621070518266784</c:v>
                </c:pt>
                <c:pt idx="3447">
                  <c:v>0.97649391107335037</c:v>
                </c:pt>
                <c:pt idx="3448">
                  <c:v>0.9767771169640328</c:v>
                </c:pt>
                <c:pt idx="3449">
                  <c:v>0.97706032285471534</c:v>
                </c:pt>
                <c:pt idx="3450">
                  <c:v>0.97734352874539787</c:v>
                </c:pt>
                <c:pt idx="3451">
                  <c:v>0.97762673463608041</c:v>
                </c:pt>
                <c:pt idx="3452">
                  <c:v>0.97790994052676294</c:v>
                </c:pt>
                <c:pt idx="3453">
                  <c:v>0.97819314641744548</c:v>
                </c:pt>
                <c:pt idx="3454">
                  <c:v>0.97847635230812802</c:v>
                </c:pt>
                <c:pt idx="3455">
                  <c:v>0.97875955819881055</c:v>
                </c:pt>
                <c:pt idx="3456">
                  <c:v>0.97904276408949309</c:v>
                </c:pt>
                <c:pt idx="3457">
                  <c:v>0.97932596998017563</c:v>
                </c:pt>
                <c:pt idx="3458">
                  <c:v>0.97960917587085816</c:v>
                </c:pt>
                <c:pt idx="3459">
                  <c:v>0.97989238176154059</c:v>
                </c:pt>
                <c:pt idx="3460">
                  <c:v>0.98017558765222312</c:v>
                </c:pt>
                <c:pt idx="3461">
                  <c:v>0.98045879354290566</c:v>
                </c:pt>
                <c:pt idx="3462">
                  <c:v>0.9807419994335882</c:v>
                </c:pt>
                <c:pt idx="3463">
                  <c:v>0.98102520532427073</c:v>
                </c:pt>
                <c:pt idx="3464">
                  <c:v>0.98130841121495327</c:v>
                </c:pt>
                <c:pt idx="3465">
                  <c:v>0.98159161710563581</c:v>
                </c:pt>
                <c:pt idx="3466">
                  <c:v>0.98187482299631834</c:v>
                </c:pt>
                <c:pt idx="3467">
                  <c:v>0.98215802888700088</c:v>
                </c:pt>
                <c:pt idx="3468">
                  <c:v>0.98244123477768341</c:v>
                </c:pt>
                <c:pt idx="3469">
                  <c:v>0.98272444066836595</c:v>
                </c:pt>
                <c:pt idx="3470">
                  <c:v>0.98300764655904838</c:v>
                </c:pt>
                <c:pt idx="3471">
                  <c:v>0.98329085244973091</c:v>
                </c:pt>
                <c:pt idx="3472">
                  <c:v>0.98357405834041345</c:v>
                </c:pt>
                <c:pt idx="3473">
                  <c:v>0.98385726423109598</c:v>
                </c:pt>
                <c:pt idx="3474">
                  <c:v>0.98414047012177852</c:v>
                </c:pt>
                <c:pt idx="3475">
                  <c:v>0.98442367601246106</c:v>
                </c:pt>
                <c:pt idx="3476">
                  <c:v>0.98470688190314359</c:v>
                </c:pt>
                <c:pt idx="3477">
                  <c:v>0.98499008779382613</c:v>
                </c:pt>
                <c:pt idx="3478">
                  <c:v>0.98527329368450867</c:v>
                </c:pt>
                <c:pt idx="3479">
                  <c:v>0.9855564995751912</c:v>
                </c:pt>
                <c:pt idx="3480">
                  <c:v>0.98583970546587374</c:v>
                </c:pt>
                <c:pt idx="3481">
                  <c:v>0.98612291135655616</c:v>
                </c:pt>
                <c:pt idx="3482">
                  <c:v>0.9864061172472387</c:v>
                </c:pt>
                <c:pt idx="3483">
                  <c:v>0.98668932313792124</c:v>
                </c:pt>
                <c:pt idx="3484">
                  <c:v>0.98697252902860377</c:v>
                </c:pt>
                <c:pt idx="3485">
                  <c:v>0.98725573491928631</c:v>
                </c:pt>
                <c:pt idx="3486">
                  <c:v>0.98753894080996885</c:v>
                </c:pt>
                <c:pt idx="3487">
                  <c:v>0.98782214670065138</c:v>
                </c:pt>
                <c:pt idx="3488">
                  <c:v>0.98810535259133392</c:v>
                </c:pt>
                <c:pt idx="3489">
                  <c:v>0.98838855848201645</c:v>
                </c:pt>
                <c:pt idx="3490">
                  <c:v>0.98867176437269899</c:v>
                </c:pt>
                <c:pt idx="3491">
                  <c:v>0.98895497026338153</c:v>
                </c:pt>
                <c:pt idx="3492">
                  <c:v>0.98923817615406395</c:v>
                </c:pt>
                <c:pt idx="3493">
                  <c:v>0.98952138204474649</c:v>
                </c:pt>
                <c:pt idx="3494">
                  <c:v>0.98980458793542903</c:v>
                </c:pt>
                <c:pt idx="3495">
                  <c:v>0.99008779382611156</c:v>
                </c:pt>
                <c:pt idx="3496">
                  <c:v>0.9903709997167941</c:v>
                </c:pt>
                <c:pt idx="3497">
                  <c:v>0.99065420560747663</c:v>
                </c:pt>
                <c:pt idx="3498">
                  <c:v>0.99093741149815917</c:v>
                </c:pt>
                <c:pt idx="3499">
                  <c:v>0.99122061738884171</c:v>
                </c:pt>
                <c:pt idx="3500">
                  <c:v>0.99150382327952424</c:v>
                </c:pt>
                <c:pt idx="3501">
                  <c:v>0.99178702917020678</c:v>
                </c:pt>
                <c:pt idx="3502">
                  <c:v>0.99207023506088932</c:v>
                </c:pt>
                <c:pt idx="3503">
                  <c:v>0.99235344095157174</c:v>
                </c:pt>
                <c:pt idx="3504">
                  <c:v>0.99263664684225428</c:v>
                </c:pt>
                <c:pt idx="3505">
                  <c:v>0.99291985273293681</c:v>
                </c:pt>
                <c:pt idx="3506">
                  <c:v>0.99320305862361935</c:v>
                </c:pt>
                <c:pt idx="3507">
                  <c:v>0.99348626451430189</c:v>
                </c:pt>
                <c:pt idx="3508">
                  <c:v>0.99376947040498442</c:v>
                </c:pt>
                <c:pt idx="3509">
                  <c:v>0.99405267629566696</c:v>
                </c:pt>
                <c:pt idx="3510">
                  <c:v>0.9943358821863495</c:v>
                </c:pt>
                <c:pt idx="3511">
                  <c:v>0.99461908807703203</c:v>
                </c:pt>
                <c:pt idx="3512">
                  <c:v>0.99490229396771457</c:v>
                </c:pt>
                <c:pt idx="3513">
                  <c:v>0.9951854998583971</c:v>
                </c:pt>
                <c:pt idx="3514">
                  <c:v>0.99546870574907953</c:v>
                </c:pt>
                <c:pt idx="3515">
                  <c:v>0.99575191163976207</c:v>
                </c:pt>
                <c:pt idx="3516">
                  <c:v>0.9960351175304446</c:v>
                </c:pt>
                <c:pt idx="3517">
                  <c:v>0.99631832342112714</c:v>
                </c:pt>
                <c:pt idx="3518">
                  <c:v>0.99660152931180968</c:v>
                </c:pt>
                <c:pt idx="3519">
                  <c:v>0.99688473520249221</c:v>
                </c:pt>
                <c:pt idx="3520">
                  <c:v>0.99716794109317475</c:v>
                </c:pt>
                <c:pt idx="3521">
                  <c:v>0.99745114698385728</c:v>
                </c:pt>
                <c:pt idx="3522">
                  <c:v>0.99773435287453982</c:v>
                </c:pt>
                <c:pt idx="3523">
                  <c:v>0.99801755876522236</c:v>
                </c:pt>
                <c:pt idx="3524">
                  <c:v>0.99830076465590489</c:v>
                </c:pt>
                <c:pt idx="3525">
                  <c:v>0.99858397054658732</c:v>
                </c:pt>
                <c:pt idx="3526">
                  <c:v>0.99886717643726985</c:v>
                </c:pt>
                <c:pt idx="3527">
                  <c:v>0.99915038232795239</c:v>
                </c:pt>
                <c:pt idx="3528">
                  <c:v>0.99943358821863493</c:v>
                </c:pt>
                <c:pt idx="3529">
                  <c:v>0.99971679410931746</c:v>
                </c:pt>
                <c:pt idx="3530">
                  <c:v>1</c:v>
                </c:pt>
              </c:numCache>
            </c:numRef>
          </c:yVal>
          <c:smooth val="0"/>
          <c:extLst>
            <c:ext xmlns:c16="http://schemas.microsoft.com/office/drawing/2014/chart" uri="{C3380CC4-5D6E-409C-BE32-E72D297353CC}">
              <c16:uniqueId val="{00000001-E43E-4E5D-A46C-48602CD07902}"/>
            </c:ext>
          </c:extLst>
        </c:ser>
        <c:dLbls>
          <c:showLegendKey val="0"/>
          <c:showVal val="0"/>
          <c:showCatName val="0"/>
          <c:showSerName val="0"/>
          <c:showPercent val="0"/>
          <c:showBubbleSize val="0"/>
        </c:dLbls>
        <c:axId val="37705920"/>
        <c:axId val="37706496"/>
      </c:scatterChart>
      <c:valAx>
        <c:axId val="37705920"/>
        <c:scaling>
          <c:orientation val="minMax"/>
          <c:max val="250"/>
        </c:scaling>
        <c:delete val="0"/>
        <c:axPos val="b"/>
        <c:title>
          <c:tx>
            <c:rich>
              <a:bodyPr/>
              <a:lstStyle/>
              <a:p>
                <a:pPr>
                  <a:defRPr sz="1400"/>
                </a:pPr>
                <a:r>
                  <a:rPr lang="en-US" sz="1400"/>
                  <a:t>Depth (m)</a:t>
                </a:r>
              </a:p>
            </c:rich>
          </c:tx>
          <c:layout>
            <c:manualLayout>
              <c:xMode val="edge"/>
              <c:yMode val="edge"/>
              <c:x val="0.49451919422272894"/>
              <c:y val="0.93565589612032962"/>
            </c:manualLayout>
          </c:layout>
          <c:overlay val="0"/>
        </c:title>
        <c:numFmt formatCode="0" sourceLinked="0"/>
        <c:majorTickMark val="out"/>
        <c:minorTickMark val="none"/>
        <c:tickLblPos val="nextTo"/>
        <c:txPr>
          <a:bodyPr/>
          <a:lstStyle/>
          <a:p>
            <a:pPr>
              <a:defRPr sz="1400" b="1"/>
            </a:pPr>
            <a:endParaRPr lang="en-US"/>
          </a:p>
        </c:txPr>
        <c:crossAx val="37706496"/>
        <c:crosses val="autoZero"/>
        <c:crossBetween val="midCat"/>
      </c:valAx>
      <c:valAx>
        <c:axId val="37706496"/>
        <c:scaling>
          <c:orientation val="minMax"/>
          <c:max val="1"/>
        </c:scaling>
        <c:delete val="0"/>
        <c:axPos val="l"/>
        <c:majorGridlines/>
        <c:title>
          <c:tx>
            <c:rich>
              <a:bodyPr rot="-5400000" vert="horz"/>
              <a:lstStyle/>
              <a:p>
                <a:pPr>
                  <a:defRPr sz="1400"/>
                </a:pPr>
                <a:r>
                  <a:rPr lang="en-US" sz="1400" dirty="0" smtClean="0"/>
                  <a:t>Cumulative proportion</a:t>
                </a:r>
                <a:endParaRPr lang="en-US" sz="1400" dirty="0"/>
              </a:p>
            </c:rich>
          </c:tx>
          <c:layout>
            <c:manualLayout>
              <c:xMode val="edge"/>
              <c:yMode val="edge"/>
              <c:x val="1.2162675788673508E-2"/>
              <c:y val="0.33056175887618566"/>
            </c:manualLayout>
          </c:layout>
          <c:overlay val="0"/>
        </c:title>
        <c:numFmt formatCode="0.00" sourceLinked="1"/>
        <c:majorTickMark val="out"/>
        <c:minorTickMark val="none"/>
        <c:tickLblPos val="nextTo"/>
        <c:txPr>
          <a:bodyPr/>
          <a:lstStyle/>
          <a:p>
            <a:pPr>
              <a:defRPr sz="1400" b="1"/>
            </a:pPr>
            <a:endParaRPr lang="en-US"/>
          </a:p>
        </c:txPr>
        <c:crossAx val="37705920"/>
        <c:crosses val="autoZero"/>
        <c:crossBetween val="midCat"/>
        <c:majorUnit val="0.25"/>
      </c:valAx>
    </c:plotArea>
    <c:legend>
      <c:legendPos val="l"/>
      <c:layout>
        <c:manualLayout>
          <c:xMode val="edge"/>
          <c:yMode val="edge"/>
          <c:x val="0.13353133594902689"/>
          <c:y val="6.5391204630494651E-2"/>
          <c:w val="0.13392674262353466"/>
          <c:h val="0.12910123522695255"/>
        </c:manualLayout>
      </c:layout>
      <c:overlay val="1"/>
      <c:txPr>
        <a:bodyPr/>
        <a:lstStyle/>
        <a:p>
          <a:pPr>
            <a:defRPr sz="1600" b="1"/>
          </a:pPr>
          <a:endParaRPr lang="en-US"/>
        </a:p>
      </c:txPr>
    </c:legend>
    <c:plotVisOnly val="1"/>
    <c:dispBlanksAs val="gap"/>
    <c:showDLblsOverMax val="0"/>
  </c:chart>
  <c:spPr>
    <a:solidFill>
      <a:schemeClr val="bg1"/>
    </a:solidFill>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2"/>
          <c:order val="2"/>
          <c:tx>
            <c:v>Vermilion - proportion positive</c:v>
          </c:tx>
          <c:spPr>
            <a:pattFill prst="pct40">
              <a:fgClr>
                <a:srgbClr val="FF0000"/>
              </a:fgClr>
              <a:bgClr>
                <a:schemeClr val="bg1"/>
              </a:bgClr>
            </a:pattFill>
            <a:ln>
              <a:solidFill>
                <a:schemeClr val="tx1"/>
              </a:solidFill>
            </a:ln>
            <a:effectLst/>
          </c:spPr>
          <c:invertIfNegative val="0"/>
          <c:val>
            <c:numRef>
              <c:f>(Sheet3!$C$131,Sheet3!$E$131,Sheet3!$G$131,Sheet3!$I$131,Sheet3!$K$131,Sheet3!$M$131,Sheet3!$O$131,Sheet3!$Q$131,Sheet3!$S$131,Sheet3!$U$131,Sheet3!$W$131)</c:f>
              <c:numCache>
                <c:formatCode>0.00</c:formatCode>
                <c:ptCount val="11"/>
                <c:pt idx="0">
                  <c:v>0.62666666666666671</c:v>
                </c:pt>
                <c:pt idx="1">
                  <c:v>0.6333333333333333</c:v>
                </c:pt>
                <c:pt idx="2">
                  <c:v>0.58695652173913049</c:v>
                </c:pt>
                <c:pt idx="3">
                  <c:v>0.5757575757575758</c:v>
                </c:pt>
                <c:pt idx="4">
                  <c:v>0.5</c:v>
                </c:pt>
                <c:pt idx="5">
                  <c:v>0.55833333333333335</c:v>
                </c:pt>
                <c:pt idx="6">
                  <c:v>0.53719008264462809</c:v>
                </c:pt>
                <c:pt idx="7">
                  <c:v>0.5855855855855856</c:v>
                </c:pt>
                <c:pt idx="8">
                  <c:v>0.69421487603305787</c:v>
                </c:pt>
                <c:pt idx="9">
                  <c:v>0.70833333333333337</c:v>
                </c:pt>
                <c:pt idx="10" formatCode="General">
                  <c:v>0.625</c:v>
                </c:pt>
              </c:numCache>
            </c:numRef>
          </c:val>
          <c:extLst>
            <c:ext xmlns:c16="http://schemas.microsoft.com/office/drawing/2014/chart" uri="{C3380CC4-5D6E-409C-BE32-E72D297353CC}">
              <c16:uniqueId val="{00000000-0982-4F99-9754-68031AE3EDDE}"/>
            </c:ext>
          </c:extLst>
        </c:ser>
        <c:ser>
          <c:idx val="3"/>
          <c:order val="3"/>
          <c:tx>
            <c:v>Sunset - proportion positive</c:v>
          </c:tx>
          <c:spPr>
            <a:pattFill prst="pct90">
              <a:fgClr>
                <a:schemeClr val="accent4"/>
              </a:fgClr>
              <a:bgClr>
                <a:schemeClr val="bg1"/>
              </a:bgClr>
            </a:pattFill>
            <a:ln>
              <a:solidFill>
                <a:schemeClr val="tx1"/>
              </a:solidFill>
            </a:ln>
            <a:effectLst/>
          </c:spPr>
          <c:invertIfNegative val="0"/>
          <c:val>
            <c:numRef>
              <c:f>(Sheet3!$D$131,Sheet3!$F$131,Sheet3!$H$131,Sheet3!$J$131,Sheet3!$L$131,Sheet3!$N$131,Sheet3!$P$131,Sheet3!$R$131,Sheet3!$T$131,Sheet3!$V$131,Sheet3!$X$131)</c:f>
              <c:numCache>
                <c:formatCode>0.00</c:formatCode>
                <c:ptCount val="11"/>
                <c:pt idx="0">
                  <c:v>0.49333333333333335</c:v>
                </c:pt>
                <c:pt idx="1">
                  <c:v>0.55555555555555558</c:v>
                </c:pt>
                <c:pt idx="2">
                  <c:v>0.46739130434782611</c:v>
                </c:pt>
                <c:pt idx="3">
                  <c:v>0.5252525252525253</c:v>
                </c:pt>
                <c:pt idx="4">
                  <c:v>0.41666666666666669</c:v>
                </c:pt>
                <c:pt idx="5">
                  <c:v>0.36666666666666664</c:v>
                </c:pt>
                <c:pt idx="6">
                  <c:v>0.42148760330578511</c:v>
                </c:pt>
                <c:pt idx="7">
                  <c:v>0.31531531531531531</c:v>
                </c:pt>
                <c:pt idx="8">
                  <c:v>0.39669421487603307</c:v>
                </c:pt>
                <c:pt idx="9">
                  <c:v>0.47499999999999998</c:v>
                </c:pt>
                <c:pt idx="10" formatCode="General">
                  <c:v>0.55000000000000004</c:v>
                </c:pt>
              </c:numCache>
            </c:numRef>
          </c:val>
          <c:extLst>
            <c:ext xmlns:c16="http://schemas.microsoft.com/office/drawing/2014/chart" uri="{C3380CC4-5D6E-409C-BE32-E72D297353CC}">
              <c16:uniqueId val="{00000001-0982-4F99-9754-68031AE3EDDE}"/>
            </c:ext>
          </c:extLst>
        </c:ser>
        <c:dLbls>
          <c:showLegendKey val="0"/>
          <c:showVal val="0"/>
          <c:showCatName val="0"/>
          <c:showSerName val="0"/>
          <c:showPercent val="0"/>
          <c:showBubbleSize val="0"/>
        </c:dLbls>
        <c:gapWidth val="219"/>
        <c:axId val="142726144"/>
        <c:axId val="142458880"/>
      </c:barChart>
      <c:lineChart>
        <c:grouping val="standard"/>
        <c:varyColors val="0"/>
        <c:ser>
          <c:idx val="0"/>
          <c:order val="0"/>
          <c:tx>
            <c:v>Vermilion - catch per site</c:v>
          </c:tx>
          <c:spPr>
            <a:ln w="31750" cap="rnd">
              <a:solidFill>
                <a:srgbClr val="FF0000"/>
              </a:solidFill>
              <a:round/>
            </a:ln>
            <a:effectLst/>
          </c:spPr>
          <c:marker>
            <c:symbol val="circle"/>
            <c:size val="5"/>
            <c:spPr>
              <a:solidFill>
                <a:srgbClr val="FF0000"/>
              </a:solidFill>
              <a:ln w="12700">
                <a:solidFill>
                  <a:sysClr val="windowText" lastClr="000000"/>
                </a:solidFill>
              </a:ln>
              <a:effectLst/>
            </c:spPr>
          </c:marker>
          <c:cat>
            <c:numRef>
              <c:f>Sheet3!$A$131:$A$141</c:f>
              <c:numCache>
                <c:formatCode>General</c:formatCode>
                <c:ptCount val="11"/>
                <c:pt idx="0">
                  <c:v>2004</c:v>
                </c:pt>
                <c:pt idx="1">
                  <c:v>2005</c:v>
                </c:pt>
                <c:pt idx="2">
                  <c:v>2006</c:v>
                </c:pt>
                <c:pt idx="3">
                  <c:v>2007</c:v>
                </c:pt>
                <c:pt idx="4">
                  <c:v>2008</c:v>
                </c:pt>
                <c:pt idx="5">
                  <c:v>2009</c:v>
                </c:pt>
                <c:pt idx="6">
                  <c:v>2010</c:v>
                </c:pt>
                <c:pt idx="7">
                  <c:v>2011</c:v>
                </c:pt>
                <c:pt idx="8">
                  <c:v>2012</c:v>
                </c:pt>
                <c:pt idx="9">
                  <c:v>2013</c:v>
                </c:pt>
                <c:pt idx="10">
                  <c:v>2014</c:v>
                </c:pt>
              </c:numCache>
            </c:numRef>
          </c:cat>
          <c:val>
            <c:numRef>
              <c:f>(Sheet3!$C$128,Sheet3!$E$128,Sheet3!$G$128,Sheet3!$I$128,Sheet3!$K$128,Sheet3!$M$128,Sheet3!$O$128,Sheet3!$Q$128,Sheet3!$S$128,Sheet3!$U$128,Sheet3!$W$128)</c:f>
              <c:numCache>
                <c:formatCode>0.00</c:formatCode>
                <c:ptCount val="11"/>
                <c:pt idx="0">
                  <c:v>5.0533333333333337</c:v>
                </c:pt>
                <c:pt idx="1">
                  <c:v>4.7666666666666666</c:v>
                </c:pt>
                <c:pt idx="2">
                  <c:v>3.4347826086956523</c:v>
                </c:pt>
                <c:pt idx="3">
                  <c:v>5.8484848484848486</c:v>
                </c:pt>
                <c:pt idx="4">
                  <c:v>5.0083333333333337</c:v>
                </c:pt>
                <c:pt idx="5">
                  <c:v>5.7166666666666668</c:v>
                </c:pt>
                <c:pt idx="6">
                  <c:v>5.8925619834710741</c:v>
                </c:pt>
                <c:pt idx="7">
                  <c:v>8.576576576576576</c:v>
                </c:pt>
                <c:pt idx="8">
                  <c:v>6.338842975206612</c:v>
                </c:pt>
                <c:pt idx="9">
                  <c:v>6.2666666666666666</c:v>
                </c:pt>
                <c:pt idx="10">
                  <c:v>5.68</c:v>
                </c:pt>
              </c:numCache>
            </c:numRef>
          </c:val>
          <c:smooth val="0"/>
          <c:extLst>
            <c:ext xmlns:c16="http://schemas.microsoft.com/office/drawing/2014/chart" uri="{C3380CC4-5D6E-409C-BE32-E72D297353CC}">
              <c16:uniqueId val="{00000002-0982-4F99-9754-68031AE3EDDE}"/>
            </c:ext>
          </c:extLst>
        </c:ser>
        <c:ser>
          <c:idx val="1"/>
          <c:order val="1"/>
          <c:tx>
            <c:v>Sunset - catch per site</c:v>
          </c:tx>
          <c:spPr>
            <a:ln w="31750" cap="rnd">
              <a:solidFill>
                <a:schemeClr val="accent4"/>
              </a:solidFill>
              <a:round/>
            </a:ln>
            <a:effectLst/>
          </c:spPr>
          <c:marker>
            <c:symbol val="circle"/>
            <c:size val="5"/>
            <c:spPr>
              <a:solidFill>
                <a:schemeClr val="accent4"/>
              </a:solidFill>
              <a:ln w="12700">
                <a:solidFill>
                  <a:schemeClr val="tx1"/>
                </a:solidFill>
              </a:ln>
              <a:effectLst/>
            </c:spPr>
          </c:marker>
          <c:cat>
            <c:numRef>
              <c:f>Sheet3!$A$131:$A$141</c:f>
              <c:numCache>
                <c:formatCode>General</c:formatCode>
                <c:ptCount val="11"/>
                <c:pt idx="0">
                  <c:v>2004</c:v>
                </c:pt>
                <c:pt idx="1">
                  <c:v>2005</c:v>
                </c:pt>
                <c:pt idx="2">
                  <c:v>2006</c:v>
                </c:pt>
                <c:pt idx="3">
                  <c:v>2007</c:v>
                </c:pt>
                <c:pt idx="4">
                  <c:v>2008</c:v>
                </c:pt>
                <c:pt idx="5">
                  <c:v>2009</c:v>
                </c:pt>
                <c:pt idx="6">
                  <c:v>2010</c:v>
                </c:pt>
                <c:pt idx="7">
                  <c:v>2011</c:v>
                </c:pt>
                <c:pt idx="8">
                  <c:v>2012</c:v>
                </c:pt>
                <c:pt idx="9">
                  <c:v>2013</c:v>
                </c:pt>
                <c:pt idx="10">
                  <c:v>2014</c:v>
                </c:pt>
              </c:numCache>
            </c:numRef>
          </c:cat>
          <c:val>
            <c:numRef>
              <c:f>(Sheet3!$D$128,Sheet3!$F$128,Sheet3!$H$128,Sheet3!$J$128,Sheet3!$L$128,Sheet3!$N$128,Sheet3!$P$128,Sheet3!$R$128,Sheet3!$T$128,Sheet3!$V$128,Sheet3!$X$128)</c:f>
              <c:numCache>
                <c:formatCode>0.00</c:formatCode>
                <c:ptCount val="11"/>
                <c:pt idx="0">
                  <c:v>3.2</c:v>
                </c:pt>
                <c:pt idx="1">
                  <c:v>3.9777777777777779</c:v>
                </c:pt>
                <c:pt idx="2">
                  <c:v>2.7173913043478262</c:v>
                </c:pt>
                <c:pt idx="3">
                  <c:v>3.2525252525252526</c:v>
                </c:pt>
                <c:pt idx="4">
                  <c:v>2</c:v>
                </c:pt>
                <c:pt idx="5">
                  <c:v>3.0833333333333335</c:v>
                </c:pt>
                <c:pt idx="6">
                  <c:v>3.4297520661157024</c:v>
                </c:pt>
                <c:pt idx="7">
                  <c:v>3.4324324324324325</c:v>
                </c:pt>
                <c:pt idx="8">
                  <c:v>3.4297520661157024</c:v>
                </c:pt>
                <c:pt idx="9">
                  <c:v>3.8666666666666667</c:v>
                </c:pt>
                <c:pt idx="10">
                  <c:v>5.19</c:v>
                </c:pt>
              </c:numCache>
            </c:numRef>
          </c:val>
          <c:smooth val="0"/>
          <c:extLst>
            <c:ext xmlns:c16="http://schemas.microsoft.com/office/drawing/2014/chart" uri="{C3380CC4-5D6E-409C-BE32-E72D297353CC}">
              <c16:uniqueId val="{00000003-0982-4F99-9754-68031AE3EDDE}"/>
            </c:ext>
          </c:extLst>
        </c:ser>
        <c:dLbls>
          <c:showLegendKey val="0"/>
          <c:showVal val="0"/>
          <c:showCatName val="0"/>
          <c:showSerName val="0"/>
          <c:showPercent val="0"/>
          <c:showBubbleSize val="0"/>
        </c:dLbls>
        <c:marker val="1"/>
        <c:smooth val="0"/>
        <c:axId val="142725120"/>
        <c:axId val="37715264"/>
      </c:lineChart>
      <c:catAx>
        <c:axId val="142725120"/>
        <c:scaling>
          <c:orientation val="minMax"/>
        </c:scaling>
        <c:delete val="0"/>
        <c:axPos val="b"/>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US" sz="1200" b="1"/>
                  <a:t>Year</a:t>
                </a:r>
              </a:p>
            </c:rich>
          </c:tx>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37715264"/>
        <c:crosses val="autoZero"/>
        <c:auto val="1"/>
        <c:lblAlgn val="ctr"/>
        <c:lblOffset val="100"/>
        <c:noMultiLvlLbl val="0"/>
      </c:catAx>
      <c:valAx>
        <c:axId val="37715264"/>
        <c:scaling>
          <c:orientation val="minMax"/>
          <c:min val="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US" sz="1200" b="1" dirty="0" smtClean="0"/>
                  <a:t>Average</a:t>
                </a:r>
                <a:r>
                  <a:rPr lang="en-US" sz="1200" b="1" baseline="0" dirty="0" smtClean="0"/>
                  <a:t> c</a:t>
                </a:r>
                <a:r>
                  <a:rPr lang="en-US" sz="1200" b="1" dirty="0" smtClean="0"/>
                  <a:t>atch </a:t>
                </a:r>
                <a:r>
                  <a:rPr lang="en-US" sz="1200" b="1" dirty="0"/>
                  <a:t>per site (n)</a:t>
                </a:r>
              </a:p>
            </c:rich>
          </c:tx>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crossAx val="142725120"/>
        <c:crosses val="autoZero"/>
        <c:crossBetween val="between"/>
        <c:majorUnit val="2"/>
      </c:valAx>
      <c:valAx>
        <c:axId val="142458880"/>
        <c:scaling>
          <c:orientation val="minMax"/>
          <c:max val="1"/>
        </c:scaling>
        <c:delete val="0"/>
        <c:axPos val="r"/>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US" sz="1200" b="1"/>
                  <a:t>Proportion of positive sites</a:t>
                </a:r>
              </a:p>
            </c:rich>
          </c:tx>
          <c:layout>
            <c:manualLayout>
              <c:xMode val="edge"/>
              <c:yMode val="edge"/>
              <c:x val="0.96504629629629635"/>
              <c:y val="0.30796587926509189"/>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crossAx val="142726144"/>
        <c:crosses val="max"/>
        <c:crossBetween val="between"/>
        <c:majorUnit val="0.25"/>
      </c:valAx>
      <c:catAx>
        <c:axId val="142726144"/>
        <c:scaling>
          <c:orientation val="minMax"/>
        </c:scaling>
        <c:delete val="1"/>
        <c:axPos val="b"/>
        <c:majorTickMark val="out"/>
        <c:minorTickMark val="none"/>
        <c:tickLblPos val="nextTo"/>
        <c:crossAx val="142458880"/>
        <c:crosses val="autoZero"/>
        <c:auto val="1"/>
        <c:lblAlgn val="ctr"/>
        <c:lblOffset val="100"/>
        <c:noMultiLvlLbl val="0"/>
      </c:catAx>
      <c:spPr>
        <a:noFill/>
        <a:ln>
          <a:solidFill>
            <a:schemeClr val="tx1"/>
          </a:solidFill>
        </a:ln>
        <a:effectLst/>
      </c:spPr>
    </c:plotArea>
    <c:legend>
      <c:legendPos val="t"/>
      <c:layout>
        <c:manualLayout>
          <c:xMode val="edge"/>
          <c:yMode val="edge"/>
          <c:x val="8.5155171575775249E-2"/>
          <c:y val="0.10858585858585859"/>
          <c:w val="0.53339336055215325"/>
          <c:h val="0.10574524775312177"/>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ysClr val="window" lastClr="FFFFFF"/>
    </a:solid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0.90046</cdr:x>
      <cdr:y>0.80594</cdr:y>
    </cdr:from>
    <cdr:to>
      <cdr:x>0.96477</cdr:x>
      <cdr:y>0.83676</cdr:y>
    </cdr:to>
    <cdr:sp macro="" textlink="">
      <cdr:nvSpPr>
        <cdr:cNvPr id="13" name="TextBox 1"/>
        <cdr:cNvSpPr txBox="1"/>
      </cdr:nvSpPr>
      <cdr:spPr>
        <a:xfrm xmlns:a="http://schemas.openxmlformats.org/drawingml/2006/main">
          <a:off x="6807200" y="4483100"/>
          <a:ext cx="486163" cy="171439"/>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0</a:t>
          </a:r>
        </a:p>
      </cdr:txBody>
    </cdr:sp>
  </cdr:relSizeAnchor>
  <cdr:relSizeAnchor xmlns:cdr="http://schemas.openxmlformats.org/drawingml/2006/chartDrawing">
    <cdr:from>
      <cdr:x>0.06936</cdr:x>
      <cdr:y>0.05936</cdr:y>
    </cdr:from>
    <cdr:to>
      <cdr:x>0.87195</cdr:x>
      <cdr:y>0.09247</cdr:y>
    </cdr:to>
    <cdr:grpSp>
      <cdr:nvGrpSpPr>
        <cdr:cNvPr id="2" name="Group 1"/>
        <cdr:cNvGrpSpPr/>
      </cdr:nvGrpSpPr>
      <cdr:grpSpPr>
        <a:xfrm xmlns:a="http://schemas.openxmlformats.org/drawingml/2006/main">
          <a:off x="579684" y="300162"/>
          <a:ext cx="6707739" cy="167425"/>
          <a:chOff x="523899" y="330196"/>
          <a:chExt cx="6062223" cy="184178"/>
        </a:xfrm>
      </cdr:grpSpPr>
      <cdr:sp macro="" textlink="">
        <cdr:nvSpPr>
          <cdr:cNvPr id="4" name="TextBox 1"/>
          <cdr:cNvSpPr txBox="1"/>
        </cdr:nvSpPr>
        <cdr:spPr>
          <a:xfrm xmlns:a="http://schemas.openxmlformats.org/drawingml/2006/main">
            <a:off x="523899" y="342934"/>
            <a:ext cx="485754" cy="171440"/>
          </a:xfrm>
          <a:prstGeom xmlns:a="http://schemas.openxmlformats.org/drawingml/2006/main" prst="rect">
            <a:avLst/>
          </a:prstGeom>
          <a:ln xmlns:a="http://schemas.openxmlformats.org/drawingml/2006/main">
            <a:solidFill>
              <a:schemeClr val="tx1"/>
            </a:solidFill>
          </a:ln>
        </cdr:spPr>
        <cdr:txBody>
          <a:bodyPr xmlns:a="http://schemas.openxmlformats.org/drawingml/2006/main" vertOverflow="clip" wrap="square" lIns="0" tIns="0" rIns="0" bIns="0" rtlCol="0"/>
          <a:lstStyle xmlns:a="http://schemas.openxmlformats.org/drawingml/2006/main"/>
          <a:p xmlns:a="http://schemas.openxmlformats.org/drawingml/2006/main">
            <a:pPr algn="ctr"/>
            <a:r>
              <a:rPr lang="en-US" sz="1000" b="1"/>
              <a:t>n = 175</a:t>
            </a:r>
          </a:p>
        </cdr:txBody>
      </cdr:sp>
      <cdr:sp macro="" textlink="">
        <cdr:nvSpPr>
          <cdr:cNvPr id="7" name="TextBox 1"/>
          <cdr:cNvSpPr txBox="1"/>
        </cdr:nvSpPr>
        <cdr:spPr>
          <a:xfrm xmlns:a="http://schemas.openxmlformats.org/drawingml/2006/main">
            <a:off x="1904949" y="346049"/>
            <a:ext cx="595353" cy="158757"/>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3,067</a:t>
            </a:r>
          </a:p>
        </cdr:txBody>
      </cdr:sp>
      <cdr:sp macro="" textlink="">
        <cdr:nvSpPr>
          <cdr:cNvPr id="8" name="TextBox 1"/>
          <cdr:cNvSpPr txBox="1"/>
        </cdr:nvSpPr>
        <cdr:spPr>
          <a:xfrm xmlns:a="http://schemas.openxmlformats.org/drawingml/2006/main">
            <a:off x="2575910" y="341321"/>
            <a:ext cx="548296" cy="163485"/>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2,198</a:t>
            </a:r>
          </a:p>
        </cdr:txBody>
      </cdr:sp>
      <cdr:sp macro="" textlink="">
        <cdr:nvSpPr>
          <cdr:cNvPr id="9" name="TextBox 1"/>
          <cdr:cNvSpPr txBox="1"/>
        </cdr:nvSpPr>
        <cdr:spPr>
          <a:xfrm xmlns:a="http://schemas.openxmlformats.org/drawingml/2006/main">
            <a:off x="3273838" y="346049"/>
            <a:ext cx="536135" cy="158757"/>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1,623</a:t>
            </a:r>
          </a:p>
        </cdr:txBody>
      </cdr:sp>
      <cdr:sp macro="" textlink="">
        <cdr:nvSpPr>
          <cdr:cNvPr id="10" name="TextBox 1"/>
          <cdr:cNvSpPr txBox="1"/>
        </cdr:nvSpPr>
        <cdr:spPr>
          <a:xfrm xmlns:a="http://schemas.openxmlformats.org/drawingml/2006/main">
            <a:off x="3982868" y="338151"/>
            <a:ext cx="527222" cy="157143"/>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1,001</a:t>
            </a:r>
          </a:p>
        </cdr:txBody>
      </cdr:sp>
      <cdr:sp macro="" textlink="">
        <cdr:nvSpPr>
          <cdr:cNvPr id="11" name="TextBox 1"/>
          <cdr:cNvSpPr txBox="1"/>
        </cdr:nvSpPr>
        <cdr:spPr>
          <a:xfrm xmlns:a="http://schemas.openxmlformats.org/drawingml/2006/main">
            <a:off x="4722037" y="330196"/>
            <a:ext cx="485754" cy="165098"/>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235</a:t>
            </a:r>
          </a:p>
        </cdr:txBody>
      </cdr:sp>
      <cdr:sp macro="" textlink="">
        <cdr:nvSpPr>
          <cdr:cNvPr id="12" name="TextBox 1"/>
          <cdr:cNvSpPr txBox="1"/>
        </cdr:nvSpPr>
        <cdr:spPr>
          <a:xfrm xmlns:a="http://schemas.openxmlformats.org/drawingml/2006/main">
            <a:off x="5408860" y="331809"/>
            <a:ext cx="485755" cy="153973"/>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215</a:t>
            </a:r>
          </a:p>
        </cdr:txBody>
      </cdr:sp>
      <cdr:sp macro="" textlink="">
        <cdr:nvSpPr>
          <cdr:cNvPr id="14" name="TextBox 1"/>
          <cdr:cNvSpPr txBox="1"/>
        </cdr:nvSpPr>
        <cdr:spPr>
          <a:xfrm xmlns:a="http://schemas.openxmlformats.org/drawingml/2006/main">
            <a:off x="6100367" y="333367"/>
            <a:ext cx="485755" cy="152415"/>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54</a:t>
            </a:r>
          </a:p>
        </cdr:txBody>
      </cdr:sp>
      <cdr:sp macro="" textlink="">
        <cdr:nvSpPr>
          <cdr:cNvPr id="17" name="TextBox 1"/>
          <cdr:cNvSpPr txBox="1"/>
        </cdr:nvSpPr>
        <cdr:spPr>
          <a:xfrm xmlns:a="http://schemas.openxmlformats.org/drawingml/2006/main">
            <a:off x="1211780" y="336537"/>
            <a:ext cx="540818" cy="163541"/>
          </a:xfrm>
          <a:prstGeom xmlns:a="http://schemas.openxmlformats.org/drawingml/2006/main" prst="rect">
            <a:avLst/>
          </a:prstGeom>
          <a:ln xmlns:a="http://schemas.openxmlformats.org/drawingml/2006/main">
            <a:solidFill>
              <a:schemeClr val="tx1"/>
            </a:solidFill>
          </a:ln>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000" b="1"/>
              <a:t>n = 1,378</a:t>
            </a:r>
          </a:p>
        </cdr:txBody>
      </cdr:sp>
    </cdr:grpSp>
  </cdr:relSizeAnchor>
</c:userShapes>
</file>

<file path=ppt/drawings/drawing2.xml><?xml version="1.0" encoding="utf-8"?>
<c:userShapes xmlns:c="http://schemas.openxmlformats.org/drawingml/2006/chart">
  <cdr:relSizeAnchor xmlns:cdr="http://schemas.openxmlformats.org/drawingml/2006/chartDrawing">
    <cdr:from>
      <cdr:x>0.126</cdr:x>
      <cdr:y>0.36494</cdr:y>
    </cdr:from>
    <cdr:to>
      <cdr:x>0.3683</cdr:x>
      <cdr:y>0.42857</cdr:y>
    </cdr:to>
    <cdr:sp macro="" textlink="">
      <cdr:nvSpPr>
        <cdr:cNvPr id="2" name="TextBox 3"/>
        <cdr:cNvSpPr txBox="1"/>
      </cdr:nvSpPr>
      <cdr:spPr>
        <a:xfrm xmlns:a="http://schemas.openxmlformats.org/drawingml/2006/main">
          <a:off x="1052513" y="1845800"/>
          <a:ext cx="2024053" cy="321789"/>
        </a:xfrm>
        <a:prstGeom xmlns:a="http://schemas.openxmlformats.org/drawingml/2006/main" prst="rect">
          <a:avLst/>
        </a:prstGeom>
        <a:solidFill xmlns:a="http://schemas.openxmlformats.org/drawingml/2006/main">
          <a:schemeClr val="lt1"/>
        </a:solidFill>
        <a:ln xmlns:a="http://schemas.openxmlformats.org/drawingml/2006/main" w="9525" cmpd="sng">
          <a:solidFill>
            <a:schemeClr val="lt1">
              <a:shade val="50000"/>
            </a:schemeClr>
          </a:solid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lIns="0" tIns="0" rIns="0" bIns="0" rtlCol="0"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1600" b="1" dirty="0" smtClean="0"/>
            <a:t>Vermilion D</a:t>
          </a:r>
          <a:r>
            <a:rPr lang="en-US" sz="1600" b="1" baseline="-25000" dirty="0" smtClean="0"/>
            <a:t>50 </a:t>
          </a:r>
          <a:r>
            <a:rPr lang="en-US" sz="1600" b="1" dirty="0"/>
            <a:t>= 99.4 m</a:t>
          </a:r>
        </a:p>
      </cdr:txBody>
    </cdr:sp>
  </cdr:relSizeAnchor>
  <cdr:relSizeAnchor xmlns:cdr="http://schemas.openxmlformats.org/drawingml/2006/chartDrawing">
    <cdr:from>
      <cdr:x>0.62638</cdr:x>
      <cdr:y>0.36975</cdr:y>
    </cdr:from>
    <cdr:to>
      <cdr:x>0.874</cdr:x>
      <cdr:y>0.42521</cdr:y>
    </cdr:to>
    <cdr:sp macro="" textlink="">
      <cdr:nvSpPr>
        <cdr:cNvPr id="3" name="TextBox 3"/>
        <cdr:cNvSpPr txBox="1"/>
      </cdr:nvSpPr>
      <cdr:spPr>
        <a:xfrm xmlns:a="http://schemas.openxmlformats.org/drawingml/2006/main">
          <a:off x="5232418" y="1870112"/>
          <a:ext cx="2068495" cy="280488"/>
        </a:xfrm>
        <a:prstGeom xmlns:a="http://schemas.openxmlformats.org/drawingml/2006/main" prst="rect">
          <a:avLst/>
        </a:prstGeom>
        <a:solidFill xmlns:a="http://schemas.openxmlformats.org/drawingml/2006/main">
          <a:schemeClr val="lt1"/>
        </a:solidFill>
        <a:ln xmlns:a="http://schemas.openxmlformats.org/drawingml/2006/main" w="9525" cmpd="sng">
          <a:solidFill>
            <a:schemeClr val="lt1">
              <a:shade val="50000"/>
            </a:schemeClr>
          </a:solid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lIns="0" tIns="0" rIns="0" bIns="0" rtlCol="0"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1600" b="1" dirty="0" smtClean="0"/>
            <a:t>Sunset D</a:t>
          </a:r>
          <a:r>
            <a:rPr lang="en-US" sz="1600" b="1" baseline="-25000" dirty="0" smtClean="0"/>
            <a:t>50 </a:t>
          </a:r>
          <a:r>
            <a:rPr lang="en-US" sz="1600" b="1" dirty="0"/>
            <a:t>= 131.6 m</a:t>
          </a:r>
        </a:p>
      </cdr:txBody>
    </cdr:sp>
  </cdr:relSizeAnchor>
  <cdr:relSizeAnchor xmlns:cdr="http://schemas.openxmlformats.org/drawingml/2006/chartDrawing">
    <cdr:from>
      <cdr:x>0.5591</cdr:x>
      <cdr:y>0.40553</cdr:y>
    </cdr:from>
    <cdr:to>
      <cdr:x>0.62524</cdr:x>
      <cdr:y>0.44884</cdr:y>
    </cdr:to>
    <cdr:cxnSp macro="">
      <cdr:nvCxnSpPr>
        <cdr:cNvPr id="4" name="Straight Arrow Connector 3"/>
        <cdr:cNvCxnSpPr/>
      </cdr:nvCxnSpPr>
      <cdr:spPr>
        <a:xfrm xmlns:a="http://schemas.openxmlformats.org/drawingml/2006/main" flipH="1">
          <a:off x="4670399" y="2051063"/>
          <a:ext cx="552495" cy="219052"/>
        </a:xfrm>
        <a:prstGeom xmlns:a="http://schemas.openxmlformats.org/drawingml/2006/main" prst="straightConnector1">
          <a:avLst/>
        </a:prstGeom>
        <a:ln xmlns:a="http://schemas.openxmlformats.org/drawingml/2006/main">
          <a:solidFill>
            <a:sysClr val="windowText" lastClr="00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0.36868</cdr:x>
      <cdr:y>0.40741</cdr:y>
    </cdr:from>
    <cdr:to>
      <cdr:x>0.44527</cdr:x>
      <cdr:y>0.44027</cdr:y>
    </cdr:to>
    <cdr:cxnSp macro="">
      <cdr:nvCxnSpPr>
        <cdr:cNvPr id="5" name="Straight Arrow Connector 4"/>
        <cdr:cNvCxnSpPr/>
      </cdr:nvCxnSpPr>
      <cdr:spPr>
        <a:xfrm xmlns:a="http://schemas.openxmlformats.org/drawingml/2006/main">
          <a:off x="3079741" y="2060588"/>
          <a:ext cx="639772" cy="166212"/>
        </a:xfrm>
        <a:prstGeom xmlns:a="http://schemas.openxmlformats.org/drawingml/2006/main" prst="straightConnector1">
          <a:avLst/>
        </a:prstGeom>
        <a:ln xmlns:a="http://schemas.openxmlformats.org/drawingml/2006/main">
          <a:solidFill>
            <a:schemeClr val="tx1"/>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14887" cy="472440"/>
          </a:xfrm>
          <a:prstGeom prst="rect">
            <a:avLst/>
          </a:prstGeom>
        </p:spPr>
        <p:txBody>
          <a:bodyPr vert="horz" lIns="95061" tIns="47531" rIns="95061" bIns="47531" rtlCol="0"/>
          <a:lstStyle>
            <a:lvl1pPr algn="l">
              <a:defRPr sz="1200"/>
            </a:lvl1pPr>
          </a:lstStyle>
          <a:p>
            <a:endParaRPr lang="en-US"/>
          </a:p>
        </p:txBody>
      </p:sp>
      <p:sp>
        <p:nvSpPr>
          <p:cNvPr id="3" name="Date Placeholder 2"/>
          <p:cNvSpPr>
            <a:spLocks noGrp="1"/>
          </p:cNvSpPr>
          <p:nvPr>
            <p:ph type="dt" idx="1"/>
          </p:nvPr>
        </p:nvSpPr>
        <p:spPr>
          <a:xfrm>
            <a:off x="4071650" y="0"/>
            <a:ext cx="3114887" cy="472440"/>
          </a:xfrm>
          <a:prstGeom prst="rect">
            <a:avLst/>
          </a:prstGeom>
        </p:spPr>
        <p:txBody>
          <a:bodyPr vert="horz" lIns="95061" tIns="47531" rIns="95061" bIns="47531" rtlCol="0"/>
          <a:lstStyle>
            <a:lvl1pPr algn="r">
              <a:defRPr sz="1200"/>
            </a:lvl1pPr>
          </a:lstStyle>
          <a:p>
            <a:fld id="{71C9FBCE-A073-47B2-8FA3-2C74C5E00AAE}" type="datetimeFigureOut">
              <a:rPr lang="en-US" smtClean="0"/>
              <a:t>4/1/2016</a:t>
            </a:fld>
            <a:endParaRPr lang="en-US"/>
          </a:p>
        </p:txBody>
      </p:sp>
      <p:sp>
        <p:nvSpPr>
          <p:cNvPr id="4" name="Slide Image Placeholder 3"/>
          <p:cNvSpPr>
            <a:spLocks noGrp="1" noRot="1" noChangeAspect="1"/>
          </p:cNvSpPr>
          <p:nvPr>
            <p:ph type="sldImg" idx="2"/>
          </p:nvPr>
        </p:nvSpPr>
        <p:spPr>
          <a:xfrm>
            <a:off x="1231900" y="708025"/>
            <a:ext cx="4724400" cy="3543300"/>
          </a:xfrm>
          <a:prstGeom prst="rect">
            <a:avLst/>
          </a:prstGeom>
          <a:noFill/>
          <a:ln w="12700">
            <a:solidFill>
              <a:prstClr val="black"/>
            </a:solidFill>
          </a:ln>
        </p:spPr>
        <p:txBody>
          <a:bodyPr vert="horz" lIns="95061" tIns="47531" rIns="95061" bIns="47531" rtlCol="0" anchor="ctr"/>
          <a:lstStyle/>
          <a:p>
            <a:endParaRPr lang="en-US"/>
          </a:p>
        </p:txBody>
      </p:sp>
      <p:sp>
        <p:nvSpPr>
          <p:cNvPr id="5" name="Notes Placeholder 4"/>
          <p:cNvSpPr>
            <a:spLocks noGrp="1"/>
          </p:cNvSpPr>
          <p:nvPr>
            <p:ph type="body" sz="quarter" idx="3"/>
          </p:nvPr>
        </p:nvSpPr>
        <p:spPr>
          <a:xfrm>
            <a:off x="718820" y="4488180"/>
            <a:ext cx="5750560" cy="4251960"/>
          </a:xfrm>
          <a:prstGeom prst="rect">
            <a:avLst/>
          </a:prstGeom>
        </p:spPr>
        <p:txBody>
          <a:bodyPr vert="horz" lIns="95061" tIns="47531" rIns="95061" bIns="47531"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974720"/>
            <a:ext cx="3114887" cy="472440"/>
          </a:xfrm>
          <a:prstGeom prst="rect">
            <a:avLst/>
          </a:prstGeom>
        </p:spPr>
        <p:txBody>
          <a:bodyPr vert="horz" lIns="95061" tIns="47531" rIns="95061" bIns="47531" rtlCol="0" anchor="b"/>
          <a:lstStyle>
            <a:lvl1pPr algn="l">
              <a:defRPr sz="1200"/>
            </a:lvl1pPr>
          </a:lstStyle>
          <a:p>
            <a:endParaRPr lang="en-US"/>
          </a:p>
        </p:txBody>
      </p:sp>
      <p:sp>
        <p:nvSpPr>
          <p:cNvPr id="7" name="Slide Number Placeholder 6"/>
          <p:cNvSpPr>
            <a:spLocks noGrp="1"/>
          </p:cNvSpPr>
          <p:nvPr>
            <p:ph type="sldNum" sz="quarter" idx="5"/>
          </p:nvPr>
        </p:nvSpPr>
        <p:spPr>
          <a:xfrm>
            <a:off x="4071650" y="8974720"/>
            <a:ext cx="3114887" cy="472440"/>
          </a:xfrm>
          <a:prstGeom prst="rect">
            <a:avLst/>
          </a:prstGeom>
        </p:spPr>
        <p:txBody>
          <a:bodyPr vert="horz" lIns="95061" tIns="47531" rIns="95061" bIns="47531" rtlCol="0" anchor="b"/>
          <a:lstStyle>
            <a:lvl1pPr algn="r">
              <a:defRPr sz="1200"/>
            </a:lvl1pPr>
          </a:lstStyle>
          <a:p>
            <a:fld id="{2F68911E-66E1-4FF3-91B5-873800F1ED8B}" type="slidenum">
              <a:rPr lang="en-US" smtClean="0"/>
              <a:t>‹#›</a:t>
            </a:fld>
            <a:endParaRPr lang="en-US"/>
          </a:p>
        </p:txBody>
      </p:sp>
    </p:spTree>
    <p:extLst>
      <p:ext uri="{BB962C8B-B14F-4D97-AF65-F5344CB8AC3E}">
        <p14:creationId xmlns:p14="http://schemas.microsoft.com/office/powerpoint/2010/main" val="2374883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research</a:t>
            </a:r>
            <a:r>
              <a:rPr lang="en-US" baseline="0" dirty="0" smtClean="0"/>
              <a:t> goes back at least 7-8 years and we’ve been fortunate to work with a lot of very talented people along the way.  I won’t take the time to mention everyone by name but the coauthor list includes geneticists, reproductive histologists, age readers, assessment scientists, and good old fashioned fishery biologists. </a:t>
            </a:r>
          </a:p>
          <a:p>
            <a:endParaRPr lang="en-US" baseline="0" dirty="0" smtClean="0"/>
          </a:p>
          <a:p>
            <a:r>
              <a:rPr lang="en-US" baseline="0" dirty="0" smtClean="0"/>
              <a:t>I’ll start with a little background about the project…</a:t>
            </a:r>
          </a:p>
        </p:txBody>
      </p:sp>
      <p:sp>
        <p:nvSpPr>
          <p:cNvPr id="4" name="Slide Number Placeholder 3"/>
          <p:cNvSpPr>
            <a:spLocks noGrp="1"/>
          </p:cNvSpPr>
          <p:nvPr>
            <p:ph type="sldNum" sz="quarter" idx="10"/>
          </p:nvPr>
        </p:nvSpPr>
        <p:spPr/>
        <p:txBody>
          <a:bodyPr/>
          <a:lstStyle/>
          <a:p>
            <a:fld id="{2F68911E-66E1-4FF3-91B5-873800F1ED8B}" type="slidenum">
              <a:rPr lang="en-US" smtClean="0"/>
              <a:t>1</a:t>
            </a:fld>
            <a:endParaRPr lang="en-US"/>
          </a:p>
        </p:txBody>
      </p:sp>
    </p:spTree>
    <p:extLst>
      <p:ext uri="{BB962C8B-B14F-4D97-AF65-F5344CB8AC3E}">
        <p14:creationId xmlns:p14="http://schemas.microsoft.com/office/powerpoint/2010/main" val="3491569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Results are fairly typical of the length weight relationship of other large rockfish species on the west coast</a:t>
            </a:r>
          </a:p>
          <a:p>
            <a:endParaRPr lang="en-US" dirty="0" smtClean="0"/>
          </a:p>
          <a:p>
            <a:r>
              <a:rPr lang="en-US" dirty="0" smtClean="0"/>
              <a:t>Almost</a:t>
            </a:r>
            <a:r>
              <a:rPr lang="en-US" baseline="0" dirty="0" smtClean="0"/>
              <a:t> no difference between vermilion males and sunset males – </a:t>
            </a:r>
          </a:p>
          <a:p>
            <a:endParaRPr lang="en-US" baseline="0" dirty="0" smtClean="0"/>
          </a:p>
          <a:p>
            <a:r>
              <a:rPr lang="en-US" baseline="0" dirty="0" smtClean="0"/>
              <a:t>The A and B parameters for all the other permutations of males vs females and vermilion vs sunset differed significant which is not surprising given the large sample sizes, though it’s unclear that these relatively modest differences are important biologically</a:t>
            </a:r>
          </a:p>
          <a:p>
            <a:endParaRPr lang="en-US" baseline="0" dirty="0" smtClean="0"/>
          </a:p>
          <a:p>
            <a:r>
              <a:rPr lang="en-US" baseline="0" dirty="0" smtClean="0"/>
              <a:t>We did find some interesting </a:t>
            </a:r>
            <a:r>
              <a:rPr lang="en-US" baseline="0" dirty="0" err="1" smtClean="0"/>
              <a:t>interannual</a:t>
            </a:r>
            <a:r>
              <a:rPr lang="en-US" baseline="0" dirty="0" smtClean="0"/>
              <a:t> variability in the A and B parameters among the species and sex permutations that we’re going to be looking at in more detail later to see if they correlate with any environmental factors we have data on</a:t>
            </a:r>
          </a:p>
          <a:p>
            <a:endParaRPr lang="en-US" baseline="0" dirty="0" smtClean="0"/>
          </a:p>
          <a:p>
            <a:r>
              <a:rPr lang="en-US" baseline="0" dirty="0" smtClean="0"/>
              <a:t>…moving into age and growth…</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10</a:t>
            </a:fld>
            <a:endParaRPr lang="en-US"/>
          </a:p>
        </p:txBody>
      </p:sp>
    </p:spTree>
    <p:extLst>
      <p:ext uri="{BB962C8B-B14F-4D97-AF65-F5344CB8AC3E}">
        <p14:creationId xmlns:p14="http://schemas.microsoft.com/office/powerpoint/2010/main" val="1751580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t>
            </a:r>
            <a:r>
              <a:rPr lang="en-US" baseline="0" dirty="0" smtClean="0"/>
              <a:t>unsets of both sexes reach somewhat larger </a:t>
            </a:r>
            <a:r>
              <a:rPr lang="en-US" baseline="0" dirty="0" err="1" smtClean="0"/>
              <a:t>Linf</a:t>
            </a:r>
            <a:r>
              <a:rPr lang="en-US" baseline="0" dirty="0" smtClean="0"/>
              <a:t> than vermilions…and sunsets tend to be larger at a given age than vermilions</a:t>
            </a:r>
          </a:p>
          <a:p>
            <a:endParaRPr lang="en-US" baseline="0" dirty="0" smtClean="0"/>
          </a:p>
          <a:p>
            <a:r>
              <a:rPr lang="en-US" baseline="0" dirty="0" smtClean="0"/>
              <a:t>sunset females reach somewhat larger age than sunset males, but interestingly, vermilion males had a larger </a:t>
            </a:r>
            <a:r>
              <a:rPr lang="en-US" baseline="0" dirty="0" err="1" smtClean="0"/>
              <a:t>Linf</a:t>
            </a:r>
            <a:r>
              <a:rPr lang="en-US" baseline="0" dirty="0" smtClean="0"/>
              <a:t> than vermilion females</a:t>
            </a:r>
          </a:p>
          <a:p>
            <a:endParaRPr lang="en-US" baseline="0" dirty="0" smtClean="0"/>
          </a:p>
          <a:p>
            <a:r>
              <a:rPr lang="en-US" baseline="0" dirty="0" smtClean="0"/>
              <a:t>Differences are not radically different; </a:t>
            </a:r>
          </a:p>
          <a:p>
            <a:endParaRPr lang="en-US" baseline="0" dirty="0" smtClean="0"/>
          </a:p>
          <a:p>
            <a:r>
              <a:rPr lang="en-US" dirty="0" smtClean="0"/>
              <a:t>Contrast with:</a:t>
            </a:r>
          </a:p>
          <a:p>
            <a:r>
              <a:rPr lang="en-US" dirty="0" smtClean="0">
                <a:solidFill>
                  <a:srgbClr val="FF0000"/>
                </a:solidFill>
              </a:rPr>
              <a:t>Hannah and </a:t>
            </a:r>
            <a:r>
              <a:rPr lang="en-US" dirty="0" err="1" smtClean="0">
                <a:solidFill>
                  <a:srgbClr val="FF0000"/>
                </a:solidFill>
              </a:rPr>
              <a:t>Kautzi</a:t>
            </a:r>
            <a:r>
              <a:rPr lang="en-US" dirty="0" smtClean="0">
                <a:solidFill>
                  <a:srgbClr val="FF0000"/>
                </a:solidFill>
              </a:rPr>
              <a:t>:  2012 study off Oregon</a:t>
            </a:r>
            <a:r>
              <a:rPr lang="en-US" baseline="0" dirty="0" smtClean="0">
                <a:solidFill>
                  <a:srgbClr val="FF0000"/>
                </a:solidFill>
              </a:rPr>
              <a:t> (so likely 100% vermilion):</a:t>
            </a:r>
          </a:p>
          <a:p>
            <a:pPr marL="178239" indent="-178239">
              <a:buFont typeface="Arial" panose="020B0604020202020204" pitchFamily="34" charset="0"/>
              <a:buChar char="•"/>
            </a:pPr>
            <a:r>
              <a:rPr lang="en-US" baseline="0" dirty="0" smtClean="0">
                <a:solidFill>
                  <a:srgbClr val="FF0000"/>
                </a:solidFill>
              </a:rPr>
              <a:t>Females		Males</a:t>
            </a:r>
          </a:p>
          <a:p>
            <a:pPr marL="178239" indent="-178239">
              <a:buFont typeface="Arial" panose="020B0604020202020204" pitchFamily="34" charset="0"/>
              <a:buChar char="•"/>
            </a:pPr>
            <a:r>
              <a:rPr lang="en-US" baseline="0" dirty="0" err="1" smtClean="0">
                <a:solidFill>
                  <a:srgbClr val="FF0000"/>
                </a:solidFill>
              </a:rPr>
              <a:t>Linf</a:t>
            </a:r>
            <a:r>
              <a:rPr lang="en-US" baseline="0" dirty="0" smtClean="0">
                <a:solidFill>
                  <a:srgbClr val="FF0000"/>
                </a:solidFill>
              </a:rPr>
              <a:t> = 67.11	56.55</a:t>
            </a:r>
          </a:p>
          <a:p>
            <a:pPr marL="178239" indent="-178239">
              <a:buFont typeface="Arial" panose="020B0604020202020204" pitchFamily="34" charset="0"/>
              <a:buChar char="•"/>
            </a:pPr>
            <a:r>
              <a:rPr lang="en-US" baseline="0" dirty="0" smtClean="0"/>
              <a:t>K = 0.075		0.114</a:t>
            </a:r>
          </a:p>
          <a:p>
            <a:pPr marL="178239" indent="-178239">
              <a:buFont typeface="Arial" panose="020B0604020202020204" pitchFamily="34" charset="0"/>
              <a:buChar char="•"/>
            </a:pPr>
            <a:r>
              <a:rPr lang="en-US" baseline="0" dirty="0" smtClean="0"/>
              <a:t>t0 = -4.58		-3.83</a:t>
            </a:r>
          </a:p>
          <a:p>
            <a:pPr marL="178239" indent="-178239">
              <a:buFont typeface="Arial" panose="020B0604020202020204" pitchFamily="34" charset="0"/>
              <a:buChar char="•"/>
            </a:pPr>
            <a:r>
              <a:rPr lang="en-US" baseline="0" dirty="0" smtClean="0"/>
              <a:t>N = 316		258</a:t>
            </a:r>
          </a:p>
          <a:p>
            <a:pPr marL="178239" indent="-178239">
              <a:buFont typeface="Arial" panose="020B0604020202020204" pitchFamily="34" charset="0"/>
              <a:buChar char="•"/>
            </a:pPr>
            <a:endParaRPr lang="en-US" dirty="0" smtClean="0"/>
          </a:p>
          <a:p>
            <a:r>
              <a:rPr lang="en-US" dirty="0" smtClean="0"/>
              <a:t>Moving</a:t>
            </a:r>
            <a:r>
              <a:rPr lang="en-US" baseline="0" dirty="0" smtClean="0"/>
              <a:t> onto maturity…</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2F68911E-66E1-4FF3-91B5-873800F1ED8B}" type="slidenum">
              <a:rPr lang="en-US" smtClean="0"/>
              <a:t>11</a:t>
            </a:fld>
            <a:endParaRPr lang="en-US"/>
          </a:p>
        </p:txBody>
      </p:sp>
    </p:spTree>
    <p:extLst>
      <p:ext uri="{BB962C8B-B14F-4D97-AF65-F5344CB8AC3E}">
        <p14:creationId xmlns:p14="http://schemas.microsoft.com/office/powerpoint/2010/main" val="1585468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Maturity evaluation </a:t>
            </a:r>
            <a:r>
              <a:rPr lang="en-US" baseline="0" dirty="0" smtClean="0"/>
              <a:t>was done via histological analysis with the first sign of yolk being the criteria for a designation of maturity</a:t>
            </a:r>
          </a:p>
          <a:p>
            <a:endParaRPr lang="en-US" baseline="0" dirty="0" smtClean="0"/>
          </a:p>
          <a:p>
            <a:r>
              <a:rPr lang="en-US" baseline="0" dirty="0" smtClean="0"/>
              <a:t>Most of the specimens were collected in early fall which is toward the beginning of the spawning cycle for these species</a:t>
            </a:r>
            <a:endParaRPr lang="en-US" b="0" baseline="0" dirty="0" smtClean="0"/>
          </a:p>
          <a:p>
            <a:endParaRPr lang="en-US" b="0" dirty="0" smtClean="0"/>
          </a:p>
          <a:p>
            <a:r>
              <a:rPr lang="en-US" b="0" dirty="0" smtClean="0"/>
              <a:t>On</a:t>
            </a:r>
            <a:r>
              <a:rPr lang="en-US" b="0" baseline="0" dirty="0" smtClean="0"/>
              <a:t> average, vermilions (red line) reach first maturity at somewhat smaller sizes than sunsets (orange line)</a:t>
            </a:r>
          </a:p>
          <a:p>
            <a:endParaRPr lang="en-US" baseline="0" dirty="0" smtClean="0"/>
          </a:p>
          <a:p>
            <a:r>
              <a:rPr lang="en-US" baseline="0" dirty="0" smtClean="0"/>
              <a:t>Some atresia was noted near the length/age of first maturity, but tended to decline shortly thereafter</a:t>
            </a:r>
          </a:p>
          <a:p>
            <a:endParaRPr lang="en-US" baseline="0" dirty="0" smtClean="0"/>
          </a:p>
          <a:p>
            <a:r>
              <a:rPr lang="en-US" baseline="0" dirty="0" smtClean="0"/>
              <a:t>Hannah and </a:t>
            </a:r>
            <a:r>
              <a:rPr lang="en-US" baseline="0" dirty="0" err="1" smtClean="0"/>
              <a:t>Kautzi</a:t>
            </a:r>
            <a:r>
              <a:rPr lang="en-US" baseline="0" dirty="0" smtClean="0"/>
              <a:t>:  L50 39.4 cm</a:t>
            </a:r>
          </a:p>
          <a:p>
            <a:endParaRPr lang="en-US" baseline="0" dirty="0" smtClean="0"/>
          </a:p>
          <a:p>
            <a:r>
              <a:rPr lang="en-US" baseline="0" dirty="0" smtClean="0"/>
              <a:t>…moving onto age at 50% maturity</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12</a:t>
            </a:fld>
            <a:endParaRPr lang="en-US"/>
          </a:p>
        </p:txBody>
      </p:sp>
    </p:spTree>
    <p:extLst>
      <p:ext uri="{BB962C8B-B14F-4D97-AF65-F5344CB8AC3E}">
        <p14:creationId xmlns:p14="http://schemas.microsoft.com/office/powerpoint/2010/main" val="1171960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Sunsets (orange)</a:t>
            </a:r>
            <a:r>
              <a:rPr lang="en-US" baseline="0" dirty="0" smtClean="0"/>
              <a:t> </a:t>
            </a:r>
            <a:r>
              <a:rPr lang="en-US" dirty="0" smtClean="0"/>
              <a:t>mature slightly</a:t>
            </a:r>
            <a:r>
              <a:rPr lang="en-US" baseline="0" dirty="0" smtClean="0"/>
              <a:t> younger than vermilions (red line) (4.08 </a:t>
            </a:r>
            <a:r>
              <a:rPr lang="en-US" baseline="0" dirty="0" err="1" smtClean="0"/>
              <a:t>yrs</a:t>
            </a:r>
            <a:r>
              <a:rPr lang="en-US" baseline="0" dirty="0" smtClean="0"/>
              <a:t> vs 4.49 </a:t>
            </a:r>
            <a:r>
              <a:rPr lang="en-US" baseline="0" dirty="0" err="1" smtClean="0"/>
              <a:t>yrs</a:t>
            </a:r>
            <a:r>
              <a:rPr lang="en-US" baseline="0" dirty="0" smtClean="0"/>
              <a:t>) but unlikely that the 5 or so months is biologically significant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Little evidence of abortive spawning at mature ages</a:t>
            </a:r>
          </a:p>
          <a:p>
            <a:endParaRPr lang="en-US" baseline="0" dirty="0" smtClean="0"/>
          </a:p>
          <a:p>
            <a:endParaRPr lang="en-US" baseline="0" dirty="0" smtClean="0"/>
          </a:p>
          <a:p>
            <a:r>
              <a:rPr lang="en-US" dirty="0" smtClean="0"/>
              <a:t>Hannah and</a:t>
            </a:r>
            <a:r>
              <a:rPr lang="en-US" baseline="0" dirty="0" smtClean="0"/>
              <a:t> Lisa </a:t>
            </a:r>
            <a:r>
              <a:rPr lang="en-US" baseline="0" dirty="0" err="1" smtClean="0"/>
              <a:t>Kautzi</a:t>
            </a:r>
            <a:r>
              <a:rPr lang="en-US" dirty="0" smtClean="0"/>
              <a:t>:  A50 of 7.54 years</a:t>
            </a:r>
            <a:r>
              <a:rPr lang="en-US" baseline="0" dirty="0" smtClean="0"/>
              <a:t> from specimens off Oregon</a:t>
            </a:r>
          </a:p>
          <a:p>
            <a:endParaRPr lang="en-US" baseline="0" dirty="0" smtClean="0"/>
          </a:p>
          <a:p>
            <a:r>
              <a:rPr lang="en-US" baseline="0" dirty="0" smtClean="0"/>
              <a:t>…moving into depth distribution…</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13</a:t>
            </a:fld>
            <a:endParaRPr lang="en-US"/>
          </a:p>
        </p:txBody>
      </p:sp>
    </p:spTree>
    <p:extLst>
      <p:ext uri="{BB962C8B-B14F-4D97-AF65-F5344CB8AC3E}">
        <p14:creationId xmlns:p14="http://schemas.microsoft.com/office/powerpoint/2010/main" val="2603490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239" indent="-178239">
              <a:buFont typeface="Arial" panose="020B0604020202020204" pitchFamily="34" charset="0"/>
              <a:buChar char="•"/>
            </a:pPr>
            <a:r>
              <a:rPr lang="en-US" dirty="0" smtClean="0"/>
              <a:t>We binned capture</a:t>
            </a:r>
            <a:r>
              <a:rPr lang="en-US" baseline="0" dirty="0" smtClean="0"/>
              <a:t> depth into </a:t>
            </a:r>
            <a:r>
              <a:rPr lang="en-US" dirty="0" smtClean="0"/>
              <a:t>20 m strata</a:t>
            </a:r>
          </a:p>
          <a:p>
            <a:pPr marL="178239" indent="-178239">
              <a:buFont typeface="Arial" panose="020B0604020202020204" pitchFamily="34" charset="0"/>
              <a:buChar char="•"/>
            </a:pPr>
            <a:endParaRPr lang="en-US" dirty="0" smtClean="0"/>
          </a:p>
          <a:p>
            <a:pPr marL="178239" indent="-178239">
              <a:buFont typeface="Arial" panose="020B0604020202020204" pitchFamily="34" charset="0"/>
              <a:buChar char="•"/>
            </a:pPr>
            <a:r>
              <a:rPr lang="en-US" baseline="0" dirty="0" smtClean="0"/>
              <a:t>Point out the differing number of fish in each stratum; frequency of occurrence of both species tapers off at the deepest sites</a:t>
            </a:r>
          </a:p>
          <a:p>
            <a:pPr marL="178239" indent="-178239">
              <a:buFont typeface="Arial" panose="020B0604020202020204" pitchFamily="34" charset="0"/>
              <a:buChar char="•"/>
            </a:pPr>
            <a:endParaRPr lang="en-US" baseline="0" dirty="0" smtClean="0"/>
          </a:p>
          <a:p>
            <a:pPr marL="178239" indent="-178239">
              <a:buFont typeface="Arial" panose="020B0604020202020204" pitchFamily="34" charset="0"/>
              <a:buChar char="•"/>
            </a:pPr>
            <a:r>
              <a:rPr lang="en-US" baseline="0" dirty="0" smtClean="0"/>
              <a:t>This is similar to Hyde et </a:t>
            </a:r>
            <a:r>
              <a:rPr lang="en-US" baseline="0" dirty="0" err="1" smtClean="0"/>
              <a:t>al’s</a:t>
            </a:r>
            <a:r>
              <a:rPr lang="en-US" baseline="0" dirty="0" smtClean="0"/>
              <a:t> findings of an increasing proportion of sunset with depth, but we found the transition from majority vermilion to majority sunset occurring somewhat deeper than 100 m and with some vermilion present at the deepest sites that sunset were present</a:t>
            </a:r>
          </a:p>
          <a:p>
            <a:pPr marL="178239" indent="-178239">
              <a:buFont typeface="Arial" panose="020B0604020202020204" pitchFamily="34" charset="0"/>
              <a:buChar char="•"/>
            </a:pPr>
            <a:endParaRPr lang="en-US" baseline="0" dirty="0" smtClean="0"/>
          </a:p>
          <a:p>
            <a:pPr marL="178239" indent="-178239">
              <a:buFont typeface="Arial" panose="020B0604020202020204" pitchFamily="34" charset="0"/>
              <a:buChar char="•"/>
            </a:pPr>
            <a:r>
              <a:rPr lang="en-US" baseline="0" dirty="0" smtClean="0"/>
              <a:t>…looking at the same information a little differently…</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14</a:t>
            </a:fld>
            <a:endParaRPr lang="en-US"/>
          </a:p>
        </p:txBody>
      </p:sp>
    </p:spTree>
    <p:extLst>
      <p:ext uri="{BB962C8B-B14F-4D97-AF65-F5344CB8AC3E}">
        <p14:creationId xmlns:p14="http://schemas.microsoft.com/office/powerpoint/2010/main" val="3961288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chart shows the cumulative</a:t>
            </a:r>
            <a:r>
              <a:rPr lang="en-US" baseline="0" dirty="0" smtClean="0"/>
              <a:t> proportion of individuals we have encountered of each species by depth</a:t>
            </a:r>
            <a:endParaRPr lang="en-US" dirty="0" smtClean="0"/>
          </a:p>
          <a:p>
            <a:endParaRPr lang="en-US" dirty="0" smtClean="0"/>
          </a:p>
          <a:p>
            <a:r>
              <a:rPr lang="en-US" dirty="0" smtClean="0"/>
              <a:t>We encounter a larger</a:t>
            </a:r>
            <a:r>
              <a:rPr lang="en-US" baseline="0" dirty="0" smtClean="0"/>
              <a:t> proportion of vermilion rockfish at shallower depths with a median depth of capture of just under 100 m for vermilion rockfish and just over 130 meters for sunset rockfish</a:t>
            </a:r>
          </a:p>
          <a:p>
            <a:endParaRPr lang="en-US" baseline="0" dirty="0" smtClean="0"/>
          </a:p>
          <a:p>
            <a:r>
              <a:rPr lang="en-US" baseline="0" dirty="0" smtClean="0"/>
              <a:t>Sunsets that are found in waters shallower than about 100 m tend to be </a:t>
            </a:r>
            <a:r>
              <a:rPr lang="en-US" baseline="0" dirty="0" err="1" smtClean="0"/>
              <a:t>subadults</a:t>
            </a:r>
            <a:endParaRPr lang="en-US" baseline="0" dirty="0" smtClean="0"/>
          </a:p>
          <a:p>
            <a:endParaRPr lang="en-US" baseline="0" dirty="0" smtClean="0"/>
          </a:p>
          <a:p>
            <a:r>
              <a:rPr lang="en-US" baseline="0" dirty="0" smtClean="0"/>
              <a:t>…and finally I wanted to present some basic information about relative abundance…</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15</a:t>
            </a:fld>
            <a:endParaRPr lang="en-US"/>
          </a:p>
        </p:txBody>
      </p:sp>
    </p:spTree>
    <p:extLst>
      <p:ext uri="{BB962C8B-B14F-4D97-AF65-F5344CB8AC3E}">
        <p14:creationId xmlns:p14="http://schemas.microsoft.com/office/powerpoint/2010/main" val="2954044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Data from just the hook and line survey through 2014 </a:t>
            </a:r>
          </a:p>
          <a:p>
            <a:endParaRPr lang="en-US" baseline="0" dirty="0" smtClean="0"/>
          </a:p>
          <a:p>
            <a:r>
              <a:rPr lang="en-US" dirty="0" smtClean="0"/>
              <a:t>This</a:t>
            </a:r>
            <a:r>
              <a:rPr lang="en-US" baseline="0" dirty="0" smtClean="0"/>
              <a:t> chart shows both abundance and proportion of positive sites for both vermilion and sunset; abundance is on the left hand Y axis and is represented by the lines; proportion positive is on the right hand Y axis is represented by the bars</a:t>
            </a:r>
          </a:p>
          <a:p>
            <a:endParaRPr lang="en-US" baseline="0" dirty="0" smtClean="0"/>
          </a:p>
          <a:p>
            <a:r>
              <a:rPr lang="en-US" baseline="0" dirty="0" smtClean="0"/>
              <a:t>Each year, we have encountered more vermilion rockfish per site than sunset rockfish, and we have encountered them at more sites</a:t>
            </a:r>
          </a:p>
          <a:p>
            <a:endParaRPr lang="en-US" baseline="0" dirty="0" smtClean="0"/>
          </a:p>
          <a:p>
            <a:r>
              <a:rPr lang="en-US" baseline="0" dirty="0" smtClean="0"/>
              <a:t>We are also seeing an interesting increasing trend in sunset rockfish in both proportion positive and average catch per site; it will be interesting to see whether sunsets surpass vermilion in 2015 once we get the genetic results back</a:t>
            </a:r>
          </a:p>
          <a:p>
            <a:endParaRPr lang="en-US" baseline="0" dirty="0" smtClean="0"/>
          </a:p>
          <a:p>
            <a:r>
              <a:rPr lang="en-US" baseline="0" dirty="0" smtClean="0"/>
              <a:t>This is just raw data and needs to be modeled, but the trends are interesting</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16</a:t>
            </a:fld>
            <a:endParaRPr lang="en-US"/>
          </a:p>
        </p:txBody>
      </p:sp>
    </p:spTree>
    <p:extLst>
      <p:ext uri="{BB962C8B-B14F-4D97-AF65-F5344CB8AC3E}">
        <p14:creationId xmlns:p14="http://schemas.microsoft.com/office/powerpoint/2010/main" val="3725784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a:t>
            </a:r>
            <a:r>
              <a:rPr lang="en-US" baseline="0" dirty="0" smtClean="0"/>
              <a:t> vermilion and sunset rockfish in the Southern California Bight:</a:t>
            </a:r>
            <a:endParaRPr lang="en-US" dirty="0" smtClean="0"/>
          </a:p>
          <a:p>
            <a:r>
              <a:rPr lang="en-US" dirty="0" smtClean="0"/>
              <a:t>Similar length-weight</a:t>
            </a:r>
            <a:r>
              <a:rPr lang="en-US" baseline="0" dirty="0" smtClean="0"/>
              <a:t> relationships</a:t>
            </a:r>
          </a:p>
          <a:p>
            <a:r>
              <a:rPr lang="en-US" baseline="0" dirty="0" smtClean="0"/>
              <a:t>Sunsets of both sexes reach larger maximum sizes than vermilions do</a:t>
            </a:r>
          </a:p>
          <a:p>
            <a:r>
              <a:rPr lang="en-US" baseline="0" dirty="0" smtClean="0"/>
              <a:t>Sunsets mature slightly younger than vermilions but at larger sizes because sunsets tend to grow faster, especially earlier in their life history</a:t>
            </a:r>
          </a:p>
          <a:p>
            <a:r>
              <a:rPr lang="en-US" baseline="0" dirty="0" smtClean="0"/>
              <a:t>Sunsets have a deeper median depth of capture, but both species are found at sites deeper than 200 m</a:t>
            </a:r>
            <a:endParaRPr lang="en-US" dirty="0" smtClean="0"/>
          </a:p>
          <a:p>
            <a:endParaRPr lang="en-US" baseline="0" dirty="0" smtClean="0"/>
          </a:p>
          <a:p>
            <a:r>
              <a:rPr lang="en-US" baseline="0" dirty="0" smtClean="0"/>
              <a:t>Again, lots of specimens, so while some contrasts may be statistically significant, they may not be biologically significant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17</a:t>
            </a:fld>
            <a:endParaRPr lang="en-US"/>
          </a:p>
        </p:txBody>
      </p:sp>
    </p:spTree>
    <p:extLst>
      <p:ext uri="{BB962C8B-B14F-4D97-AF65-F5344CB8AC3E}">
        <p14:creationId xmlns:p14="http://schemas.microsoft.com/office/powerpoint/2010/main" val="1251234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continue collecting tissue</a:t>
            </a:r>
            <a:r>
              <a:rPr lang="en-US" baseline="0" dirty="0" smtClean="0"/>
              <a:t> samples on surveys to maintain a time series of abundance and biological data</a:t>
            </a:r>
          </a:p>
          <a:p>
            <a:endParaRPr lang="en-US" baseline="0" dirty="0" smtClean="0"/>
          </a:p>
          <a:p>
            <a:r>
              <a:rPr lang="en-US" baseline="0" dirty="0" smtClean="0"/>
              <a:t>Look into getting some tissue samples from the sport and commercial fisheries to better inform the relative fraction of vermilion and sunset rockfish in landings and discards </a:t>
            </a:r>
          </a:p>
          <a:p>
            <a:endParaRPr lang="en-US" baseline="0" dirty="0" smtClean="0"/>
          </a:p>
          <a:p>
            <a:r>
              <a:rPr lang="en-US" baseline="0" dirty="0" smtClean="0"/>
              <a:t>Develop and test predictive models using covariates like depth, latitude, and perhaps environmental factors or species of co-occurrence to help give estimates about the fishery at large and perhaps shed light on historical landings data</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Establish standard operating procedures for the research, assessment, and management of cryptic species – this includes</a:t>
            </a:r>
            <a:r>
              <a:rPr lang="en-US" baseline="0" dirty="0" smtClean="0"/>
              <a:t> maintaining good lines of communication among the PFMC and its bodies, stock assessors, survey biologists, observers, and the sport and commercial fishery to ensure the best information is available for analysis and management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Finally, if the issue of genetically distinct but morphologically similar species really gets you going, during the upcoming poster session, I’d encourage you to take a look at this poster by Aimee Keller  and several others which compares the biology and distribution of </a:t>
            </a:r>
            <a:r>
              <a:rPr lang="en-US" baseline="0" dirty="0" err="1" smtClean="0"/>
              <a:t>rougheye</a:t>
            </a:r>
            <a:r>
              <a:rPr lang="en-US" baseline="0" dirty="0" smtClean="0"/>
              <a:t> and </a:t>
            </a:r>
            <a:r>
              <a:rPr lang="en-US" baseline="0" dirty="0" err="1" smtClean="0"/>
              <a:t>blackspotted</a:t>
            </a:r>
            <a:r>
              <a:rPr lang="en-US" baseline="0" dirty="0" smtClean="0"/>
              <a:t> rockfish here on the west coast</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18</a:t>
            </a:fld>
            <a:endParaRPr lang="en-US"/>
          </a:p>
        </p:txBody>
      </p:sp>
    </p:spTree>
    <p:extLst>
      <p:ext uri="{BB962C8B-B14F-4D97-AF65-F5344CB8AC3E}">
        <p14:creationId xmlns:p14="http://schemas.microsoft.com/office/powerpoint/2010/main" val="361278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…examples along our coast and elsewhere</a:t>
            </a:r>
          </a:p>
          <a:p>
            <a:endParaRPr lang="en-US" baseline="0" dirty="0" smtClean="0"/>
          </a:p>
          <a:p>
            <a:r>
              <a:rPr lang="en-US" baseline="0" dirty="0" smtClean="0"/>
              <a:t>I’m using a broad definition: 2 or more groups of individuals that are morphologically very similar but genetically distinct and may have overlapping ranges</a:t>
            </a:r>
          </a:p>
          <a:p>
            <a:endParaRPr lang="en-US" baseline="0" dirty="0" smtClean="0"/>
          </a:p>
          <a:p>
            <a:r>
              <a:rPr lang="en-US" baseline="0" dirty="0" smtClean="0"/>
              <a:t>Transition:  So despite being a generally interesting topic, this also presents some challenges in terms of our knowledge about the biology of these species pairs…</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2</a:t>
            </a:fld>
            <a:endParaRPr lang="en-US"/>
          </a:p>
        </p:txBody>
      </p:sp>
    </p:spTree>
    <p:extLst>
      <p:ext uri="{BB962C8B-B14F-4D97-AF65-F5344CB8AC3E}">
        <p14:creationId xmlns:p14="http://schemas.microsoft.com/office/powerpoint/2010/main" val="332838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l">
              <a:buFont typeface="Arial" panose="020B0604020202020204" pitchFamily="34" charset="0"/>
              <a:buChar char="•"/>
            </a:pPr>
            <a:r>
              <a:rPr lang="en-US" sz="1200" dirty="0" smtClean="0"/>
              <a:t>Difficulty in visually identifying fish to species may mean genetically distinct populations have historically been considered a single species</a:t>
            </a:r>
          </a:p>
          <a:p>
            <a:endParaRPr lang="en-US" dirty="0" smtClean="0"/>
          </a:p>
          <a:p>
            <a:pPr marL="178239" indent="-178239">
              <a:buFont typeface="Arial" panose="020B0604020202020204" pitchFamily="34" charset="0"/>
              <a:buChar char="•"/>
            </a:pPr>
            <a:r>
              <a:rPr lang="en-US" dirty="0" smtClean="0"/>
              <a:t>But what if despite their superficial similarities, they may have different underlying biology and life history?</a:t>
            </a:r>
          </a:p>
          <a:p>
            <a:pPr marL="178239" indent="-178239">
              <a:buFont typeface="Arial" panose="020B0604020202020204" pitchFamily="34" charset="0"/>
              <a:buChar char="•"/>
            </a:pPr>
            <a:endParaRPr lang="en-US" dirty="0" smtClean="0"/>
          </a:p>
          <a:p>
            <a:pPr marL="178239" indent="-178239">
              <a:buFont typeface="Arial" panose="020B0604020202020204" pitchFamily="34" charset="0"/>
              <a:buChar char="•"/>
            </a:pPr>
            <a:r>
              <a:rPr lang="en-US" dirty="0" smtClean="0"/>
              <a:t>How can you be sure previous studies on distribution, age and growth,</a:t>
            </a:r>
            <a:r>
              <a:rPr lang="en-US" baseline="0" dirty="0" smtClean="0"/>
              <a:t> maturity, diet studies, etc., </a:t>
            </a:r>
            <a:r>
              <a:rPr lang="en-US" dirty="0" smtClean="0"/>
              <a:t>didn't include both species, potentially obscuring any differences between them?</a:t>
            </a:r>
          </a:p>
          <a:p>
            <a:pPr marL="178239" indent="-178239">
              <a:buFont typeface="Arial" panose="020B0604020202020204" pitchFamily="34" charset="0"/>
              <a:buChar char="•"/>
            </a:pPr>
            <a:endParaRPr lang="en-US" dirty="0" smtClean="0"/>
          </a:p>
          <a:p>
            <a:pPr marL="178239" indent="-178239">
              <a:buFont typeface="Arial" panose="020B0604020202020204" pitchFamily="34" charset="0"/>
              <a:buChar char="•"/>
            </a:pPr>
            <a:r>
              <a:rPr lang="en-US" dirty="0" smtClean="0"/>
              <a:t>May</a:t>
            </a:r>
            <a:r>
              <a:rPr lang="en-US" baseline="0" dirty="0" smtClean="0"/>
              <a:t> affect everything we think we know about a species</a:t>
            </a:r>
          </a:p>
          <a:p>
            <a:pPr marL="178239" indent="-178239">
              <a:buFont typeface="Arial" panose="020B0604020202020204" pitchFamily="34" charset="0"/>
              <a:buChar char="•"/>
            </a:pPr>
            <a:endParaRPr lang="en-US" baseline="0" dirty="0" smtClean="0"/>
          </a:p>
          <a:p>
            <a:pPr marL="178239" indent="-178239">
              <a:buFont typeface="Arial" panose="020B0604020202020204" pitchFamily="34" charset="0"/>
              <a:buChar char="•"/>
            </a:pPr>
            <a:r>
              <a:rPr lang="en-US" baseline="0" dirty="0" smtClean="0"/>
              <a:t>Which gets us into this whole </a:t>
            </a:r>
            <a:r>
              <a:rPr lang="en-US" baseline="0" dirty="0" err="1" smtClean="0"/>
              <a:t>Rumsfeldian</a:t>
            </a:r>
            <a:r>
              <a:rPr lang="en-US" baseline="0" dirty="0" smtClean="0"/>
              <a:t> paradigm, and that would be problematic…</a:t>
            </a:r>
          </a:p>
          <a:p>
            <a:pPr marL="178239" indent="-178239">
              <a:buFont typeface="Arial" panose="020B0604020202020204" pitchFamily="34" charset="0"/>
              <a:buChar char="•"/>
            </a:pPr>
            <a:endParaRPr lang="en-US" baseline="0" dirty="0" smtClean="0"/>
          </a:p>
          <a:p>
            <a:pPr marL="178239" indent="-178239">
              <a:buFont typeface="Arial" panose="020B0604020202020204" pitchFamily="34" charset="0"/>
              <a:buChar char="•"/>
            </a:pPr>
            <a:r>
              <a:rPr lang="en-US" baseline="0" dirty="0" smtClean="0"/>
              <a:t>Transition:  And this uncertainty about the biology of the constituent species has implications for the stock assessment and management process</a:t>
            </a:r>
          </a:p>
          <a:p>
            <a:pPr marL="178239" indent="-178239">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fld id="{2F68911E-66E1-4FF3-91B5-873800F1ED8B}" type="slidenum">
              <a:rPr lang="en-US" smtClean="0"/>
              <a:t>3</a:t>
            </a:fld>
            <a:endParaRPr lang="en-US"/>
          </a:p>
        </p:txBody>
      </p:sp>
    </p:spTree>
    <p:extLst>
      <p:ext uri="{BB962C8B-B14F-4D97-AF65-F5344CB8AC3E}">
        <p14:creationId xmlns:p14="http://schemas.microsoft.com/office/powerpoint/2010/main" val="2777036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239" indent="-178239">
              <a:buFont typeface="Arial" panose="020B0604020202020204" pitchFamily="34" charset="0"/>
              <a:buChar char="•"/>
            </a:pPr>
            <a:r>
              <a:rPr lang="en-US" dirty="0" smtClean="0"/>
              <a:t>For example…</a:t>
            </a:r>
          </a:p>
          <a:p>
            <a:pPr marL="178239" indent="-178239">
              <a:buFont typeface="Arial" panose="020B0604020202020204" pitchFamily="34" charset="0"/>
              <a:buChar char="•"/>
            </a:pPr>
            <a:r>
              <a:rPr lang="en-US" dirty="0" smtClean="0"/>
              <a:t>How</a:t>
            </a:r>
            <a:r>
              <a:rPr lang="en-US" baseline="0" dirty="0" smtClean="0"/>
              <a:t> do you apportion…</a:t>
            </a:r>
          </a:p>
          <a:p>
            <a:pPr marL="178239" indent="-178239">
              <a:buFont typeface="Arial" panose="020B0604020202020204" pitchFamily="34" charset="0"/>
              <a:buChar char="•"/>
            </a:pPr>
            <a:endParaRPr lang="en-US" dirty="0" smtClean="0"/>
          </a:p>
          <a:p>
            <a:pPr marL="178239" indent="-178239">
              <a:buFont typeface="Arial" panose="020B0604020202020204" pitchFamily="34" charset="0"/>
              <a:buChar char="•"/>
            </a:pPr>
            <a:r>
              <a:rPr lang="en-US" dirty="0" smtClean="0"/>
              <a:t>Lack of clarity about basic information adds uncertainty to any effort to construct separate abundance indices and biomass estimates; without this information, it’s difficult to know the relative depletion levels of either species and whether they are currently subject to overfishing</a:t>
            </a:r>
          </a:p>
          <a:p>
            <a:pPr marL="178239" indent="-178239">
              <a:buFont typeface="Arial" panose="020B0604020202020204" pitchFamily="34" charset="0"/>
              <a:buChar char="•"/>
            </a:pPr>
            <a:endParaRPr lang="en-US" dirty="0" smtClean="0"/>
          </a:p>
          <a:p>
            <a:pPr marL="178239" indent="-178239">
              <a:buFont typeface="Arial" panose="020B0604020202020204" pitchFamily="34" charset="0"/>
              <a:buChar char="•"/>
            </a:pPr>
            <a:r>
              <a:rPr lang="en-US" dirty="0" smtClean="0"/>
              <a:t>And in 2 instances, this lack of clarity about the basic biology and distribution of a complex's constituent species has resulted in stock assessments either being downgraded, or not used for management</a:t>
            </a:r>
          </a:p>
          <a:p>
            <a:endParaRPr lang="en-US" dirty="0" smtClean="0"/>
          </a:p>
          <a:p>
            <a:pPr marL="178239" indent="-178239">
              <a:buFont typeface="Arial" panose="020B0604020202020204" pitchFamily="34" charset="0"/>
              <a:buChar char="•"/>
            </a:pPr>
            <a:r>
              <a:rPr lang="en-US" dirty="0" smtClean="0"/>
              <a:t>Not just a west</a:t>
            </a:r>
            <a:r>
              <a:rPr lang="en-US" baseline="0" dirty="0" smtClean="0"/>
              <a:t> coast or</a:t>
            </a:r>
            <a:r>
              <a:rPr lang="en-US" dirty="0" smtClean="0"/>
              <a:t> even NOAA issue, this is a problem for fisheries</a:t>
            </a:r>
            <a:r>
              <a:rPr lang="en-US" baseline="0" dirty="0" smtClean="0"/>
              <a:t> research and management </a:t>
            </a:r>
            <a:r>
              <a:rPr lang="en-US" dirty="0" smtClean="0"/>
              <a:t>everywhere - need to develop an approach for dealing with these situations</a:t>
            </a:r>
          </a:p>
          <a:p>
            <a:pPr marL="178239" indent="-178239">
              <a:buFont typeface="Arial" panose="020B0604020202020204" pitchFamily="34" charset="0"/>
              <a:buChar char="•"/>
            </a:pPr>
            <a:endParaRPr lang="en-US" dirty="0" smtClean="0"/>
          </a:p>
          <a:p>
            <a:pPr marL="178239" indent="-178239">
              <a:buFont typeface="Arial" panose="020B0604020202020204" pitchFamily="34" charset="0"/>
              <a:buChar char="•"/>
            </a:pPr>
            <a:r>
              <a:rPr lang="en-US" dirty="0" smtClean="0"/>
              <a:t>* Transition:  here we focus on one example - vermilion rockfish; </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4</a:t>
            </a:fld>
            <a:endParaRPr lang="en-US"/>
          </a:p>
        </p:txBody>
      </p:sp>
    </p:spTree>
    <p:extLst>
      <p:ext uri="{BB962C8B-B14F-4D97-AF65-F5344CB8AC3E}">
        <p14:creationId xmlns:p14="http://schemas.microsoft.com/office/powerpoint/2010/main" val="4144009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John</a:t>
            </a:r>
            <a:r>
              <a:rPr lang="en-US" baseline="0" dirty="0" smtClean="0"/>
              <a:t> Hyde and his colleagues at the SWFSC outlined the basics of the component species of the vermilion rockfish complex in 2008</a:t>
            </a:r>
          </a:p>
          <a:p>
            <a:endParaRPr lang="en-US" baseline="0" dirty="0" smtClean="0"/>
          </a:p>
          <a:p>
            <a:r>
              <a:rPr lang="en-US" baseline="0" dirty="0" smtClean="0"/>
              <a:t>It’s also very important ecologically and economically – the complex is the 2</a:t>
            </a:r>
            <a:r>
              <a:rPr lang="en-US" baseline="30000" dirty="0" smtClean="0"/>
              <a:t>nd</a:t>
            </a:r>
            <a:r>
              <a:rPr lang="en-US" baseline="0" dirty="0" smtClean="0"/>
              <a:t> most commonly landed recreational species of groundfish in California</a:t>
            </a:r>
          </a:p>
          <a:p>
            <a:endParaRPr lang="en-US" baseline="0" dirty="0" smtClean="0"/>
          </a:p>
          <a:p>
            <a:r>
              <a:rPr lang="en-US" baseline="0" dirty="0" smtClean="0"/>
              <a:t>We had a lot of tissue samples on hand from which we could do some retrospective analysis of our survey catches</a:t>
            </a:r>
          </a:p>
          <a:p>
            <a:endParaRPr lang="en-US" baseline="0" dirty="0" smtClean="0"/>
          </a:p>
          <a:p>
            <a:r>
              <a:rPr lang="en-US" baseline="0" dirty="0" smtClean="0"/>
              <a:t>So that brings us to this project’s objective</a:t>
            </a:r>
          </a:p>
          <a:p>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5</a:t>
            </a:fld>
            <a:endParaRPr lang="en-US"/>
          </a:p>
        </p:txBody>
      </p:sp>
    </p:spTree>
    <p:extLst>
      <p:ext uri="{BB962C8B-B14F-4D97-AF65-F5344CB8AC3E}">
        <p14:creationId xmlns:p14="http://schemas.microsoft.com/office/powerpoint/2010/main" val="2609391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610">
              <a:defRPr/>
            </a:pPr>
            <a:endParaRPr lang="en-US" dirty="0" smtClean="0"/>
          </a:p>
          <a:p>
            <a:pPr defTabSz="950610">
              <a:defRPr/>
            </a:pPr>
            <a:r>
              <a:rPr lang="en-US" dirty="0" smtClean="0"/>
              <a:t>…and</a:t>
            </a:r>
            <a:r>
              <a:rPr lang="en-US" baseline="0" dirty="0" smtClean="0"/>
              <a:t> this whole notion of genetically distinct species which are morphologically similar sort of begs the question…just how difficult are these fish to tell apart visually?</a:t>
            </a:r>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6</a:t>
            </a:fld>
            <a:endParaRPr lang="en-US"/>
          </a:p>
        </p:txBody>
      </p:sp>
    </p:spTree>
    <p:extLst>
      <p:ext uri="{BB962C8B-B14F-4D97-AF65-F5344CB8AC3E}">
        <p14:creationId xmlns:p14="http://schemas.microsoft.com/office/powerpoint/2010/main" val="1805313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610">
              <a:defRPr/>
            </a:pPr>
            <a:r>
              <a:rPr lang="en-US" dirty="0" smtClean="0"/>
              <a:t>Here are a few examples…</a:t>
            </a:r>
          </a:p>
          <a:p>
            <a:pPr defTabSz="950610">
              <a:defRPr/>
            </a:pPr>
            <a:endParaRPr lang="en-US" dirty="0" smtClean="0"/>
          </a:p>
          <a:p>
            <a:pPr defTabSz="950610">
              <a:defRPr/>
            </a:pPr>
            <a:r>
              <a:rPr lang="en-US" dirty="0" smtClean="0"/>
              <a:t>We</a:t>
            </a:r>
            <a:r>
              <a:rPr lang="en-US" baseline="0" dirty="0" smtClean="0"/>
              <a:t> have a room full of </a:t>
            </a:r>
            <a:r>
              <a:rPr lang="en-US" baseline="0" dirty="0" err="1" smtClean="0"/>
              <a:t>groundfish</a:t>
            </a:r>
            <a:r>
              <a:rPr lang="en-US" baseline="0" dirty="0" smtClean="0"/>
              <a:t> and rockfish experts so this should be right up everyone’s alley</a:t>
            </a:r>
          </a:p>
          <a:p>
            <a:pPr defTabSz="950610">
              <a:defRPr/>
            </a:pPr>
            <a:endParaRPr lang="en-US" baseline="0" dirty="0" smtClean="0"/>
          </a:p>
          <a:p>
            <a:pPr defTabSz="950610">
              <a:defRPr/>
            </a:pPr>
            <a:r>
              <a:rPr lang="en-US" baseline="0" dirty="0" smtClean="0"/>
              <a:t>OK, pencils down…how did everyone do?</a:t>
            </a:r>
            <a:endParaRPr lang="en-US" dirty="0" smtClean="0"/>
          </a:p>
          <a:p>
            <a:pPr defTabSz="950610">
              <a:defRPr/>
            </a:pPr>
            <a:endParaRPr lang="en-US" dirty="0" smtClean="0"/>
          </a:p>
          <a:p>
            <a:pPr defTabSz="950610">
              <a:defRPr/>
            </a:pPr>
            <a:r>
              <a:rPr lang="en-US" dirty="0" smtClean="0"/>
              <a:t>And of</a:t>
            </a:r>
            <a:r>
              <a:rPr lang="en-US" baseline="0" dirty="0" smtClean="0"/>
              <a:t> course everyone got the canary in the middle also…</a:t>
            </a:r>
          </a:p>
          <a:p>
            <a:pPr defTabSz="950610">
              <a:defRPr/>
            </a:pPr>
            <a:endParaRPr lang="en-US" dirty="0" smtClean="0"/>
          </a:p>
          <a:p>
            <a:pPr defTabSz="950610">
              <a:defRPr/>
            </a:pPr>
            <a:r>
              <a:rPr lang="en-US" dirty="0" smtClean="0"/>
              <a:t>…this is a breakdown of the specimens that were available for this analysis…</a:t>
            </a:r>
          </a:p>
          <a:p>
            <a:pPr defTabSz="950610">
              <a:defRPr/>
            </a:pPr>
            <a:endParaRPr lang="en-US" dirty="0" smtClean="0"/>
          </a:p>
          <a:p>
            <a:pPr defTabSz="950610">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F68911E-66E1-4FF3-91B5-873800F1ED8B}" type="slidenum">
              <a:rPr lang="en-US" smtClean="0"/>
              <a:t>7</a:t>
            </a:fld>
            <a:endParaRPr lang="en-US"/>
          </a:p>
        </p:txBody>
      </p:sp>
    </p:spTree>
    <p:extLst>
      <p:ext uri="{BB962C8B-B14F-4D97-AF65-F5344CB8AC3E}">
        <p14:creationId xmlns:p14="http://schemas.microsoft.com/office/powerpoint/2010/main" val="3974222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smtClean="0"/>
              <a:t>Had</a:t>
            </a:r>
            <a:r>
              <a:rPr lang="en-US" baseline="0" dirty="0" smtClean="0"/>
              <a:t> a total of 9,950 DNA specimens from our trawl and hook and line surveys with which to differentiate vermilion from sunset; also had several hundred otoliths read by our ageing lab and maturity histology specimens read by our histology lab</a:t>
            </a:r>
          </a:p>
          <a:p>
            <a:pPr algn="l"/>
            <a:endParaRPr lang="en-US" baseline="0" dirty="0" smtClean="0"/>
          </a:p>
          <a:p>
            <a:pPr algn="l"/>
            <a:r>
              <a:rPr lang="en-US" baseline="0" dirty="0" smtClean="0"/>
              <a:t>Until a couple years ago we used an RFLP assay to separate the two species, but we recently developed a SNP assay that has helped speed up the process</a:t>
            </a:r>
          </a:p>
          <a:p>
            <a:pPr algn="l"/>
            <a:endParaRPr lang="en-US" baseline="0" dirty="0" smtClean="0"/>
          </a:p>
          <a:p>
            <a:pPr algn="l"/>
            <a:r>
              <a:rPr lang="en-US" baseline="0" dirty="0" smtClean="0"/>
              <a:t>…all of our specimens used in this project were collected in southern CA…</a:t>
            </a:r>
          </a:p>
        </p:txBody>
      </p:sp>
      <p:sp>
        <p:nvSpPr>
          <p:cNvPr id="4" name="Slide Number Placeholder 3"/>
          <p:cNvSpPr>
            <a:spLocks noGrp="1"/>
          </p:cNvSpPr>
          <p:nvPr>
            <p:ph type="sldNum" sz="quarter" idx="10"/>
          </p:nvPr>
        </p:nvSpPr>
        <p:spPr/>
        <p:txBody>
          <a:bodyPr/>
          <a:lstStyle/>
          <a:p>
            <a:fld id="{2F68911E-66E1-4FF3-91B5-873800F1ED8B}" type="slidenum">
              <a:rPr lang="en-US" smtClean="0"/>
              <a:t>8</a:t>
            </a:fld>
            <a:endParaRPr lang="en-US"/>
          </a:p>
        </p:txBody>
      </p:sp>
    </p:spTree>
    <p:extLst>
      <p:ext uri="{BB962C8B-B14F-4D97-AF65-F5344CB8AC3E}">
        <p14:creationId xmlns:p14="http://schemas.microsoft.com/office/powerpoint/2010/main" val="1296287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red dots indicate locations</a:t>
            </a:r>
            <a:r>
              <a:rPr lang="en-US" baseline="0" dirty="0" smtClean="0"/>
              <a:t> of individuals collected from the trawl survey, and the yellow dots are locations of collections made by our hook and line survey</a:t>
            </a:r>
            <a:endParaRPr lang="en-US" dirty="0" smtClean="0"/>
          </a:p>
          <a:p>
            <a:endParaRPr lang="en-US" dirty="0" smtClean="0"/>
          </a:p>
          <a:p>
            <a:r>
              <a:rPr lang="en-US" dirty="0" smtClean="0"/>
              <a:t>We do have a number of specimens from north of Pt. Conception which we</a:t>
            </a:r>
            <a:r>
              <a:rPr lang="en-US" baseline="0" dirty="0" smtClean="0"/>
              <a:t> are also looking at</a:t>
            </a:r>
            <a:r>
              <a:rPr lang="en-US" dirty="0" smtClean="0"/>
              <a:t>, but for this project we wanted to limit the analysis to just southern CA.</a:t>
            </a:r>
            <a:r>
              <a:rPr lang="en-US" baseline="0" dirty="0" smtClean="0"/>
              <a:t>  </a:t>
            </a:r>
          </a:p>
          <a:p>
            <a:endParaRPr lang="en-US" baseline="0" dirty="0" smtClean="0"/>
          </a:p>
          <a:p>
            <a:r>
              <a:rPr lang="en-US" baseline="0" dirty="0" smtClean="0"/>
              <a:t>Getting into some of the data – length weight relationships</a:t>
            </a:r>
          </a:p>
          <a:p>
            <a:endParaRPr lang="en-US" baseline="0" dirty="0" smtClean="0"/>
          </a:p>
        </p:txBody>
      </p:sp>
      <p:sp>
        <p:nvSpPr>
          <p:cNvPr id="4" name="Slide Number Placeholder 3"/>
          <p:cNvSpPr>
            <a:spLocks noGrp="1"/>
          </p:cNvSpPr>
          <p:nvPr>
            <p:ph type="sldNum" sz="quarter" idx="10"/>
          </p:nvPr>
        </p:nvSpPr>
        <p:spPr/>
        <p:txBody>
          <a:bodyPr/>
          <a:lstStyle/>
          <a:p>
            <a:fld id="{2F68911E-66E1-4FF3-91B5-873800F1ED8B}" type="slidenum">
              <a:rPr lang="en-US" smtClean="0"/>
              <a:t>9</a:t>
            </a:fld>
            <a:endParaRPr lang="en-US"/>
          </a:p>
        </p:txBody>
      </p:sp>
    </p:spTree>
    <p:extLst>
      <p:ext uri="{BB962C8B-B14F-4D97-AF65-F5344CB8AC3E}">
        <p14:creationId xmlns:p14="http://schemas.microsoft.com/office/powerpoint/2010/main" val="2526897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13" name="Freeform 12"/>
          <p:cNvSpPr/>
          <p:nvPr userDrawn="1"/>
        </p:nvSpPr>
        <p:spPr>
          <a:xfrm flipH="1" flipV="1">
            <a:off x="-1" y="-24487"/>
            <a:ext cx="9138586" cy="2515079"/>
          </a:xfrm>
          <a:custGeom>
            <a:avLst/>
            <a:gdLst>
              <a:gd name="connsiteX0" fmla="*/ 0 w 10289745"/>
              <a:gd name="connsiteY0" fmla="*/ 2348314 h 2694297"/>
              <a:gd name="connsiteX1" fmla="*/ 9145997 w 10289745"/>
              <a:gd name="connsiteY1" fmla="*/ 81 h 2694297"/>
              <a:gd name="connsiteX2" fmla="*/ 9145997 w 10289745"/>
              <a:gd name="connsiteY2" fmla="*/ 2436173 h 2694297"/>
              <a:gd name="connsiteX3" fmla="*/ 0 w 10289745"/>
              <a:gd name="connsiteY3" fmla="*/ 2348314 h 2694297"/>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2 w 10271923"/>
              <a:gd name="connsiteY0" fmla="*/ 1961048 h 2259210"/>
              <a:gd name="connsiteX1" fmla="*/ 9115022 w 10271923"/>
              <a:gd name="connsiteY1" fmla="*/ 0 h 2259210"/>
              <a:gd name="connsiteX2" fmla="*/ 9145999 w 10271923"/>
              <a:gd name="connsiteY2" fmla="*/ 2048907 h 2259210"/>
              <a:gd name="connsiteX3" fmla="*/ 2 w 10271923"/>
              <a:gd name="connsiteY3" fmla="*/ 1961048 h 2259210"/>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1 w 10359948"/>
              <a:gd name="connsiteY0" fmla="*/ 2534080 h 2803153"/>
              <a:gd name="connsiteX1" fmla="*/ 9223441 w 10359948"/>
              <a:gd name="connsiteY1" fmla="*/ 0 h 2803153"/>
              <a:gd name="connsiteX2" fmla="*/ 9200208 w 10359948"/>
              <a:gd name="connsiteY2" fmla="*/ 2443835 h 2803153"/>
              <a:gd name="connsiteX3" fmla="*/ 1 w 10359948"/>
              <a:gd name="connsiteY3" fmla="*/ 2534080 h 2803153"/>
              <a:gd name="connsiteX0" fmla="*/ 2 w 10302373"/>
              <a:gd name="connsiteY0" fmla="*/ 2371463 h 2710654"/>
              <a:gd name="connsiteX1" fmla="*/ 9169233 w 10302373"/>
              <a:gd name="connsiteY1" fmla="*/ 0 h 2710654"/>
              <a:gd name="connsiteX2" fmla="*/ 9146000 w 10302373"/>
              <a:gd name="connsiteY2" fmla="*/ 2443835 h 2710654"/>
              <a:gd name="connsiteX3" fmla="*/ 2 w 10302373"/>
              <a:gd name="connsiteY3" fmla="*/ 2371463 h 2710654"/>
              <a:gd name="connsiteX0" fmla="*/ 22101 w 10324472"/>
              <a:gd name="connsiteY0" fmla="*/ 2371463 h 2601940"/>
              <a:gd name="connsiteX1" fmla="*/ 9191332 w 10324472"/>
              <a:gd name="connsiteY1" fmla="*/ 0 h 2601940"/>
              <a:gd name="connsiteX2" fmla="*/ 9168099 w 10324472"/>
              <a:gd name="connsiteY2" fmla="*/ 2443835 h 2601940"/>
              <a:gd name="connsiteX3" fmla="*/ 22101 w 10324472"/>
              <a:gd name="connsiteY3" fmla="*/ 2371463 h 2601940"/>
              <a:gd name="connsiteX0" fmla="*/ 454248 w 10756619"/>
              <a:gd name="connsiteY0" fmla="*/ 2371463 h 2635640"/>
              <a:gd name="connsiteX1" fmla="*/ 9623479 w 10756619"/>
              <a:gd name="connsiteY1" fmla="*/ 0 h 2635640"/>
              <a:gd name="connsiteX2" fmla="*/ 9600246 w 10756619"/>
              <a:gd name="connsiteY2" fmla="*/ 2443835 h 2635640"/>
              <a:gd name="connsiteX3" fmla="*/ 2243166 w 10756619"/>
              <a:gd name="connsiteY3" fmla="*/ 2466974 h 2635640"/>
              <a:gd name="connsiteX4" fmla="*/ 454248 w 10756619"/>
              <a:gd name="connsiteY4" fmla="*/ 2371463 h 2635640"/>
              <a:gd name="connsiteX0" fmla="*/ 1153431 w 11456764"/>
              <a:gd name="connsiteY0" fmla="*/ 2371463 h 2641277"/>
              <a:gd name="connsiteX1" fmla="*/ 10322662 w 11456764"/>
              <a:gd name="connsiteY1" fmla="*/ 0 h 2641277"/>
              <a:gd name="connsiteX2" fmla="*/ 10299429 w 11456764"/>
              <a:gd name="connsiteY2" fmla="*/ 2443835 h 2641277"/>
              <a:gd name="connsiteX3" fmla="*/ 1137944 w 11456764"/>
              <a:gd name="connsiteY3" fmla="*/ 2482461 h 2641277"/>
              <a:gd name="connsiteX4" fmla="*/ 1153431 w 11456764"/>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482461"/>
              <a:gd name="connsiteX1" fmla="*/ 9184718 w 10318820"/>
              <a:gd name="connsiteY1" fmla="*/ 0 h 2482461"/>
              <a:gd name="connsiteX2" fmla="*/ 9161485 w 10318820"/>
              <a:gd name="connsiteY2" fmla="*/ 2443835 h 2482461"/>
              <a:gd name="connsiteX3" fmla="*/ 0 w 10318820"/>
              <a:gd name="connsiteY3" fmla="*/ 2482461 h 2482461"/>
              <a:gd name="connsiteX4" fmla="*/ 15487 w 10318820"/>
              <a:gd name="connsiteY4" fmla="*/ 2371463 h 2482461"/>
              <a:gd name="connsiteX0" fmla="*/ 15487 w 10252186"/>
              <a:gd name="connsiteY0" fmla="*/ 2371463 h 2482461"/>
              <a:gd name="connsiteX1" fmla="*/ 9184718 w 10252186"/>
              <a:gd name="connsiteY1" fmla="*/ 0 h 2482461"/>
              <a:gd name="connsiteX2" fmla="*/ 9022088 w 10252186"/>
              <a:gd name="connsiteY2" fmla="*/ 2242499 h 2482461"/>
              <a:gd name="connsiteX3" fmla="*/ 0 w 10252186"/>
              <a:gd name="connsiteY3" fmla="*/ 2482461 h 2482461"/>
              <a:gd name="connsiteX4" fmla="*/ 15487 w 10252186"/>
              <a:gd name="connsiteY4" fmla="*/ 2371463 h 2482461"/>
              <a:gd name="connsiteX0" fmla="*/ 15487 w 10311181"/>
              <a:gd name="connsiteY0" fmla="*/ 2371463 h 2482461"/>
              <a:gd name="connsiteX1" fmla="*/ 9184718 w 10311181"/>
              <a:gd name="connsiteY1" fmla="*/ 0 h 2482461"/>
              <a:gd name="connsiteX2" fmla="*/ 9145996 w 10311181"/>
              <a:gd name="connsiteY2" fmla="*/ 2443835 h 2482461"/>
              <a:gd name="connsiteX3" fmla="*/ 0 w 10311181"/>
              <a:gd name="connsiteY3" fmla="*/ 2482461 h 2482461"/>
              <a:gd name="connsiteX4" fmla="*/ 15487 w 10311181"/>
              <a:gd name="connsiteY4" fmla="*/ 2371463 h 2482461"/>
              <a:gd name="connsiteX0" fmla="*/ 15487 w 9184718"/>
              <a:gd name="connsiteY0" fmla="*/ 2371463 h 2482461"/>
              <a:gd name="connsiteX1" fmla="*/ 9184718 w 9184718"/>
              <a:gd name="connsiteY1" fmla="*/ 0 h 2482461"/>
              <a:gd name="connsiteX2" fmla="*/ 9145996 w 9184718"/>
              <a:gd name="connsiteY2" fmla="*/ 2443835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0 w 9215696"/>
              <a:gd name="connsiteY0" fmla="*/ 2371463 h 2482461"/>
              <a:gd name="connsiteX1" fmla="*/ 9215696 w 9215696"/>
              <a:gd name="connsiteY1" fmla="*/ 0 h 2482461"/>
              <a:gd name="connsiteX2" fmla="*/ 9207951 w 9215696"/>
              <a:gd name="connsiteY2" fmla="*/ 2459323 h 2482461"/>
              <a:gd name="connsiteX3" fmla="*/ 30978 w 9215696"/>
              <a:gd name="connsiteY3" fmla="*/ 2482461 h 2482461"/>
              <a:gd name="connsiteX4" fmla="*/ 0 w 9215696"/>
              <a:gd name="connsiteY4" fmla="*/ 2371463 h 2482461"/>
              <a:gd name="connsiteX0" fmla="*/ 0 w 9215696"/>
              <a:gd name="connsiteY0" fmla="*/ 2371463 h 2497949"/>
              <a:gd name="connsiteX1" fmla="*/ 9215696 w 9215696"/>
              <a:gd name="connsiteY1" fmla="*/ 0 h 2497949"/>
              <a:gd name="connsiteX2" fmla="*/ 9207951 w 9215696"/>
              <a:gd name="connsiteY2" fmla="*/ 2459323 h 2497949"/>
              <a:gd name="connsiteX3" fmla="*/ 2 w 9215696"/>
              <a:gd name="connsiteY3" fmla="*/ 2497949 h 2497949"/>
              <a:gd name="connsiteX4" fmla="*/ 0 w 9215696"/>
              <a:gd name="connsiteY4" fmla="*/ 2371463 h 2497949"/>
              <a:gd name="connsiteX0" fmla="*/ 0 w 9215696"/>
              <a:gd name="connsiteY0" fmla="*/ 2371463 h 2474718"/>
              <a:gd name="connsiteX1" fmla="*/ 9215696 w 9215696"/>
              <a:gd name="connsiteY1" fmla="*/ 0 h 2474718"/>
              <a:gd name="connsiteX2" fmla="*/ 9207951 w 9215696"/>
              <a:gd name="connsiteY2" fmla="*/ 2459323 h 2474718"/>
              <a:gd name="connsiteX3" fmla="*/ 30979 w 9215696"/>
              <a:gd name="connsiteY3" fmla="*/ 2474718 h 2474718"/>
              <a:gd name="connsiteX4" fmla="*/ 0 w 9215696"/>
              <a:gd name="connsiteY4" fmla="*/ 2371463 h 2474718"/>
              <a:gd name="connsiteX0" fmla="*/ 0 w 9208117"/>
              <a:gd name="connsiteY0" fmla="*/ 2371463 h 2474718"/>
              <a:gd name="connsiteX1" fmla="*/ 9184719 w 9208117"/>
              <a:gd name="connsiteY1" fmla="*/ 0 h 2474718"/>
              <a:gd name="connsiteX2" fmla="*/ 9207951 w 9208117"/>
              <a:gd name="connsiteY2" fmla="*/ 2459323 h 2474718"/>
              <a:gd name="connsiteX3" fmla="*/ 30979 w 9208117"/>
              <a:gd name="connsiteY3" fmla="*/ 2474718 h 2474718"/>
              <a:gd name="connsiteX4" fmla="*/ 0 w 9208117"/>
              <a:gd name="connsiteY4" fmla="*/ 2371463 h 2474718"/>
              <a:gd name="connsiteX0" fmla="*/ 0 w 9184719"/>
              <a:gd name="connsiteY0" fmla="*/ 2371463 h 2474718"/>
              <a:gd name="connsiteX1" fmla="*/ 9184719 w 9184719"/>
              <a:gd name="connsiteY1" fmla="*/ 0 h 2474718"/>
              <a:gd name="connsiteX2" fmla="*/ 9115020 w 9184719"/>
              <a:gd name="connsiteY2" fmla="*/ 2381886 h 2474718"/>
              <a:gd name="connsiteX3" fmla="*/ 30979 w 9184719"/>
              <a:gd name="connsiteY3" fmla="*/ 2474718 h 2474718"/>
              <a:gd name="connsiteX4" fmla="*/ 0 w 9184719"/>
              <a:gd name="connsiteY4" fmla="*/ 2371463 h 2474718"/>
              <a:gd name="connsiteX0" fmla="*/ 0 w 9184719"/>
              <a:gd name="connsiteY0" fmla="*/ 2371463 h 2474718"/>
              <a:gd name="connsiteX1" fmla="*/ 9184719 w 9184719"/>
              <a:gd name="connsiteY1" fmla="*/ 0 h 2474718"/>
              <a:gd name="connsiteX2" fmla="*/ 9169230 w 9184719"/>
              <a:gd name="connsiteY2" fmla="*/ 2451580 h 2474718"/>
              <a:gd name="connsiteX3" fmla="*/ 30979 w 9184719"/>
              <a:gd name="connsiteY3" fmla="*/ 2474718 h 2474718"/>
              <a:gd name="connsiteX4" fmla="*/ 0 w 9184719"/>
              <a:gd name="connsiteY4" fmla="*/ 2371463 h 2474718"/>
              <a:gd name="connsiteX0" fmla="*/ 0 w 9167786"/>
              <a:gd name="connsiteY0" fmla="*/ 2375696 h 2474718"/>
              <a:gd name="connsiteX1" fmla="*/ 9167786 w 9167786"/>
              <a:gd name="connsiteY1" fmla="*/ 0 h 2474718"/>
              <a:gd name="connsiteX2" fmla="*/ 9152297 w 9167786"/>
              <a:gd name="connsiteY2" fmla="*/ 2451580 h 2474718"/>
              <a:gd name="connsiteX3" fmla="*/ 14046 w 9167786"/>
              <a:gd name="connsiteY3" fmla="*/ 2474718 h 2474718"/>
              <a:gd name="connsiteX4" fmla="*/ 0 w 9167786"/>
              <a:gd name="connsiteY4" fmla="*/ 2375696 h 2474718"/>
              <a:gd name="connsiteX0" fmla="*/ 2887 w 9170673"/>
              <a:gd name="connsiteY0" fmla="*/ 2375696 h 2474718"/>
              <a:gd name="connsiteX1" fmla="*/ 9170673 w 9170673"/>
              <a:gd name="connsiteY1" fmla="*/ 0 h 2474718"/>
              <a:gd name="connsiteX2" fmla="*/ 9155184 w 9170673"/>
              <a:gd name="connsiteY2" fmla="*/ 2451580 h 2474718"/>
              <a:gd name="connsiteX3" fmla="*/ 0 w 9170673"/>
              <a:gd name="connsiteY3" fmla="*/ 2474718 h 2474718"/>
              <a:gd name="connsiteX4" fmla="*/ 2887 w 9170673"/>
              <a:gd name="connsiteY4" fmla="*/ 2375696 h 2474718"/>
              <a:gd name="connsiteX0" fmla="*/ 2887 w 9170673"/>
              <a:gd name="connsiteY0" fmla="*/ 2375696 h 2457785"/>
              <a:gd name="connsiteX1" fmla="*/ 9170673 w 9170673"/>
              <a:gd name="connsiteY1" fmla="*/ 0 h 2457785"/>
              <a:gd name="connsiteX2" fmla="*/ 9155184 w 9170673"/>
              <a:gd name="connsiteY2" fmla="*/ 2451580 h 2457785"/>
              <a:gd name="connsiteX3" fmla="*/ 0 w 9170673"/>
              <a:gd name="connsiteY3" fmla="*/ 2457785 h 2457785"/>
              <a:gd name="connsiteX4" fmla="*/ 2887 w 9170673"/>
              <a:gd name="connsiteY4" fmla="*/ 2375696 h 2457785"/>
              <a:gd name="connsiteX0" fmla="*/ 2887 w 9170673"/>
              <a:gd name="connsiteY0" fmla="*/ 2375696 h 2508024"/>
              <a:gd name="connsiteX1" fmla="*/ 9170673 w 9170673"/>
              <a:gd name="connsiteY1" fmla="*/ 0 h 2508024"/>
              <a:gd name="connsiteX2" fmla="*/ 9169295 w 9170673"/>
              <a:gd name="connsiteY2" fmla="*/ 2508024 h 2508024"/>
              <a:gd name="connsiteX3" fmla="*/ 0 w 9170673"/>
              <a:gd name="connsiteY3" fmla="*/ 2457785 h 2508024"/>
              <a:gd name="connsiteX4" fmla="*/ 2887 w 9170673"/>
              <a:gd name="connsiteY4" fmla="*/ 2375696 h 2508024"/>
              <a:gd name="connsiteX0" fmla="*/ 0 w 9167786"/>
              <a:gd name="connsiteY0" fmla="*/ 2375696 h 2508024"/>
              <a:gd name="connsiteX1" fmla="*/ 9167786 w 9167786"/>
              <a:gd name="connsiteY1" fmla="*/ 0 h 2508024"/>
              <a:gd name="connsiteX2" fmla="*/ 9166408 w 9167786"/>
              <a:gd name="connsiteY2" fmla="*/ 2508024 h 2508024"/>
              <a:gd name="connsiteX3" fmla="*/ 4169 w 9167786"/>
              <a:gd name="connsiteY3" fmla="*/ 2500118 h 2508024"/>
              <a:gd name="connsiteX4" fmla="*/ 0 w 9167786"/>
              <a:gd name="connsiteY4" fmla="*/ 2375696 h 2508024"/>
              <a:gd name="connsiteX0" fmla="*/ 0 w 9166452"/>
              <a:gd name="connsiteY0" fmla="*/ 2375696 h 2508024"/>
              <a:gd name="connsiteX1" fmla="*/ 9061952 w 9166452"/>
              <a:gd name="connsiteY1" fmla="*/ 0 h 2508024"/>
              <a:gd name="connsiteX2" fmla="*/ 9166408 w 9166452"/>
              <a:gd name="connsiteY2" fmla="*/ 2508024 h 2508024"/>
              <a:gd name="connsiteX3" fmla="*/ 4169 w 9166452"/>
              <a:gd name="connsiteY3" fmla="*/ 2500118 h 2508024"/>
              <a:gd name="connsiteX4" fmla="*/ 0 w 9166452"/>
              <a:gd name="connsiteY4" fmla="*/ 2375696 h 2508024"/>
              <a:gd name="connsiteX0" fmla="*/ 0 w 9166808"/>
              <a:gd name="connsiteY0" fmla="*/ 2382751 h 2515079"/>
              <a:gd name="connsiteX1" fmla="*/ 9160729 w 9166808"/>
              <a:gd name="connsiteY1" fmla="*/ 0 h 2515079"/>
              <a:gd name="connsiteX2" fmla="*/ 9166408 w 9166808"/>
              <a:gd name="connsiteY2" fmla="*/ 2515079 h 2515079"/>
              <a:gd name="connsiteX3" fmla="*/ 4169 w 9166808"/>
              <a:gd name="connsiteY3" fmla="*/ 2507173 h 2515079"/>
              <a:gd name="connsiteX4" fmla="*/ 0 w 9166808"/>
              <a:gd name="connsiteY4" fmla="*/ 2382751 h 2515079"/>
              <a:gd name="connsiteX0" fmla="*/ 9943 w 9162640"/>
              <a:gd name="connsiteY0" fmla="*/ 2382751 h 2515079"/>
              <a:gd name="connsiteX1" fmla="*/ 9156561 w 9162640"/>
              <a:gd name="connsiteY1" fmla="*/ 0 h 2515079"/>
              <a:gd name="connsiteX2" fmla="*/ 9162240 w 9162640"/>
              <a:gd name="connsiteY2" fmla="*/ 2515079 h 2515079"/>
              <a:gd name="connsiteX3" fmla="*/ 1 w 9162640"/>
              <a:gd name="connsiteY3" fmla="*/ 2507173 h 2515079"/>
              <a:gd name="connsiteX4" fmla="*/ 9943 w 9162640"/>
              <a:gd name="connsiteY4" fmla="*/ 2382751 h 2515079"/>
              <a:gd name="connsiteX0" fmla="*/ 0 w 9152697"/>
              <a:gd name="connsiteY0" fmla="*/ 2382751 h 2515079"/>
              <a:gd name="connsiteX1" fmla="*/ 9146618 w 9152697"/>
              <a:gd name="connsiteY1" fmla="*/ 0 h 2515079"/>
              <a:gd name="connsiteX2" fmla="*/ 9152297 w 9152697"/>
              <a:gd name="connsiteY2" fmla="*/ 2515079 h 2515079"/>
              <a:gd name="connsiteX3" fmla="*/ 187614 w 9152697"/>
              <a:gd name="connsiteY3" fmla="*/ 2507173 h 2515079"/>
              <a:gd name="connsiteX4" fmla="*/ 0 w 9152697"/>
              <a:gd name="connsiteY4" fmla="*/ 2382751 h 2515079"/>
              <a:gd name="connsiteX0" fmla="*/ 0 w 9068030"/>
              <a:gd name="connsiteY0" fmla="*/ 2382751 h 2515079"/>
              <a:gd name="connsiteX1" fmla="*/ 9061951 w 9068030"/>
              <a:gd name="connsiteY1" fmla="*/ 0 h 2515079"/>
              <a:gd name="connsiteX2" fmla="*/ 9067630 w 9068030"/>
              <a:gd name="connsiteY2" fmla="*/ 2515079 h 2515079"/>
              <a:gd name="connsiteX3" fmla="*/ 102947 w 9068030"/>
              <a:gd name="connsiteY3" fmla="*/ 2507173 h 2515079"/>
              <a:gd name="connsiteX4" fmla="*/ 0 w 9068030"/>
              <a:gd name="connsiteY4" fmla="*/ 2382751 h 2515079"/>
              <a:gd name="connsiteX0" fmla="*/ 0 w 9138586"/>
              <a:gd name="connsiteY0" fmla="*/ 2382751 h 2515079"/>
              <a:gd name="connsiteX1" fmla="*/ 9132507 w 9138586"/>
              <a:gd name="connsiteY1" fmla="*/ 0 h 2515079"/>
              <a:gd name="connsiteX2" fmla="*/ 9138186 w 9138586"/>
              <a:gd name="connsiteY2" fmla="*/ 2515079 h 2515079"/>
              <a:gd name="connsiteX3" fmla="*/ 173503 w 9138586"/>
              <a:gd name="connsiteY3" fmla="*/ 2507173 h 2515079"/>
              <a:gd name="connsiteX4" fmla="*/ 0 w 9138586"/>
              <a:gd name="connsiteY4" fmla="*/ 2382751 h 2515079"/>
              <a:gd name="connsiteX0" fmla="*/ 0 w 9138586"/>
              <a:gd name="connsiteY0" fmla="*/ 2382751 h 2515079"/>
              <a:gd name="connsiteX1" fmla="*/ 9132507 w 9138586"/>
              <a:gd name="connsiteY1" fmla="*/ 0 h 2515079"/>
              <a:gd name="connsiteX2" fmla="*/ 9138186 w 9138586"/>
              <a:gd name="connsiteY2" fmla="*/ 2515079 h 2515079"/>
              <a:gd name="connsiteX3" fmla="*/ 4170 w 9138586"/>
              <a:gd name="connsiteY3" fmla="*/ 2507173 h 2515079"/>
              <a:gd name="connsiteX4" fmla="*/ 0 w 9138586"/>
              <a:gd name="connsiteY4" fmla="*/ 2382751 h 2515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8586" h="2515079">
                <a:moveTo>
                  <a:pt x="0" y="2382751"/>
                </a:moveTo>
                <a:cubicBezTo>
                  <a:pt x="20661" y="2379422"/>
                  <a:pt x="7306149" y="2502055"/>
                  <a:pt x="9132507" y="0"/>
                </a:cubicBezTo>
                <a:cubicBezTo>
                  <a:pt x="9129925" y="819774"/>
                  <a:pt x="9140768" y="1695305"/>
                  <a:pt x="9138186" y="2515079"/>
                </a:cubicBezTo>
                <a:lnTo>
                  <a:pt x="4170" y="2507173"/>
                </a:lnTo>
                <a:cubicBezTo>
                  <a:pt x="4169" y="2465011"/>
                  <a:pt x="1" y="2424913"/>
                  <a:pt x="0" y="2382751"/>
                </a:cubicBezTo>
                <a:close/>
              </a:path>
            </a:pathLst>
          </a:cu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title" hasCustomPrompt="1"/>
          </p:nvPr>
        </p:nvSpPr>
        <p:spPr>
          <a:xfrm>
            <a:off x="457199" y="457169"/>
            <a:ext cx="8229600" cy="772250"/>
          </a:xfrm>
        </p:spPr>
        <p:txBody>
          <a:bodyPr anchor="t"/>
          <a:lstStyle>
            <a:lvl1pPr algn="ctr">
              <a:defRPr sz="4000" b="1" cap="none">
                <a:solidFill>
                  <a:srgbClr val="FFFF00"/>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lvl1pPr>
              <a:defRPr>
                <a:solidFill>
                  <a:srgbClr val="FFFFFF"/>
                </a:solidFill>
              </a:defRPr>
            </a:lvl1pPr>
          </a:lstStyle>
          <a:p>
            <a:r>
              <a:rPr lang="en-US" dirty="0" smtClean="0"/>
              <a:t>U.S. Department of Commerce | National Oceanic and Atmospheric Administration | NOAA Fisheries | Page </a:t>
            </a:r>
            <a:fld id="{632D3AEB-7CBE-3049-91AC-335C6B4F5BF6}" type="slidenum">
              <a:rPr lang="en-US" smtClean="0"/>
              <a:pPr/>
              <a:t>‹#›</a:t>
            </a:fld>
            <a:endParaRPr lang="en-US" dirty="0"/>
          </a:p>
        </p:txBody>
      </p:sp>
      <p:sp>
        <p:nvSpPr>
          <p:cNvPr id="6" name="Text Placeholder 2"/>
          <p:cNvSpPr>
            <a:spLocks noGrp="1"/>
          </p:cNvSpPr>
          <p:nvPr>
            <p:ph idx="1" hasCustomPrompt="1"/>
          </p:nvPr>
        </p:nvSpPr>
        <p:spPr>
          <a:xfrm>
            <a:off x="464804" y="1600200"/>
            <a:ext cx="8229600" cy="4525963"/>
          </a:xfrm>
          <a:prstGeom prst="rect">
            <a:avLst/>
          </a:prstGeom>
        </p:spPr>
        <p:txBody>
          <a:bodyPr vert="horz" lIns="91440" tIns="45720" rIns="91440" bIns="45720" rtlCol="0">
            <a:normAutofit/>
          </a:bodyPr>
          <a:lstStyle>
            <a:lvl1pPr>
              <a:defRPr>
                <a:solidFill>
                  <a:schemeClr val="bg1"/>
                </a:solidFill>
                <a:latin typeface="Calibri" panose="020F0502020204030204" pitchFamily="34" charset="0"/>
              </a:defRPr>
            </a:lvl1pPr>
            <a:lvl2pPr>
              <a:defRPr>
                <a:solidFill>
                  <a:schemeClr val="bg1"/>
                </a:solidFill>
                <a:latin typeface="Calibri" panose="020F0502020204030204" pitchFamily="34" charset="0"/>
              </a:defRPr>
            </a:lvl2pPr>
            <a:lvl3pPr>
              <a:defRPr>
                <a:solidFill>
                  <a:schemeClr val="bg1"/>
                </a:solidFill>
                <a:latin typeface="Calibri" panose="020F0502020204030204" pitchFamily="34" charset="0"/>
              </a:defRPr>
            </a:lvl3pPr>
            <a:lvl4pPr>
              <a:defRPr>
                <a:solidFill>
                  <a:schemeClr val="bg1"/>
                </a:solidFill>
                <a:latin typeface="Calibri" panose="020F0502020204030204" pitchFamily="34" charset="0"/>
              </a:defRPr>
            </a:lvl4pPr>
            <a:lvl5pPr>
              <a:defRPr>
                <a:solidFill>
                  <a:schemeClr val="bg1"/>
                </a:solidFill>
                <a:latin typeface="Calibri" panose="020F0502020204030204" pitchFamily="34" charset="0"/>
              </a:defRPr>
            </a:lvl5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884237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5AF86A-407C-4E48-9E42-AA5E3927F1E7}" type="datetimeFigureOut">
              <a:rPr lang="en-US" smtClean="0"/>
              <a:t>4/1/2016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3712831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5AF86A-407C-4E48-9E42-AA5E3927F1E7}" type="datetimeFigureOut">
              <a:rPr lang="en-US" smtClean="0"/>
              <a:t>4/1/2016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1908480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5AF86A-407C-4E48-9E42-AA5E3927F1E7}" type="datetimeFigureOut">
              <a:rPr lang="en-US" smtClean="0"/>
              <a:t>4/1/2016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21063735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5AF86A-407C-4E48-9E42-AA5E3927F1E7}" type="datetimeFigureOut">
              <a:rPr lang="en-US" smtClean="0"/>
              <a:t>4/1/2016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3858074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5AF86A-407C-4E48-9E42-AA5E3927F1E7}" type="datetimeFigureOut">
              <a:rPr lang="en-US" smtClean="0"/>
              <a:t>4/1/2016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339509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5AF86A-407C-4E48-9E42-AA5E3927F1E7}" type="datetimeFigureOut">
              <a:rPr lang="en-US" smtClean="0"/>
              <a:t>4/1/2016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869343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5AF86A-407C-4E48-9E42-AA5E3927F1E7}" type="datetimeFigureOut">
              <a:rPr lang="en-US" smtClean="0"/>
              <a:t>4/1/2016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570885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5AF86A-407C-4E48-9E42-AA5E3927F1E7}" type="datetimeFigureOut">
              <a:rPr lang="en-US" smtClean="0"/>
              <a:t>4/1/2016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16007854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5AF86A-407C-4E48-9E42-AA5E3927F1E7}" type="datetimeFigureOut">
              <a:rPr lang="en-US" smtClean="0"/>
              <a:t>4/1/2016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25255425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5AF86A-407C-4E48-9E42-AA5E3927F1E7}" type="datetimeFigureOut">
              <a:rPr lang="en-US" smtClean="0"/>
              <a:t>4/1/2016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2316353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Divider">
    <p:spTree>
      <p:nvGrpSpPr>
        <p:cNvPr id="1" name=""/>
        <p:cNvGrpSpPr/>
        <p:nvPr/>
      </p:nvGrpSpPr>
      <p:grpSpPr>
        <a:xfrm>
          <a:off x="0" y="0"/>
          <a:ext cx="0" cy="0"/>
          <a:chOff x="0" y="0"/>
          <a:chExt cx="0" cy="0"/>
        </a:xfrm>
      </p:grpSpPr>
      <p:sp>
        <p:nvSpPr>
          <p:cNvPr id="13" name="Freeform 12"/>
          <p:cNvSpPr/>
          <p:nvPr userDrawn="1"/>
        </p:nvSpPr>
        <p:spPr>
          <a:xfrm flipH="1" flipV="1">
            <a:off x="-19068" y="-30696"/>
            <a:ext cx="9170673" cy="2457785"/>
          </a:xfrm>
          <a:custGeom>
            <a:avLst/>
            <a:gdLst>
              <a:gd name="connsiteX0" fmla="*/ 0 w 10289745"/>
              <a:gd name="connsiteY0" fmla="*/ 2348314 h 2694297"/>
              <a:gd name="connsiteX1" fmla="*/ 9145997 w 10289745"/>
              <a:gd name="connsiteY1" fmla="*/ 81 h 2694297"/>
              <a:gd name="connsiteX2" fmla="*/ 9145997 w 10289745"/>
              <a:gd name="connsiteY2" fmla="*/ 2436173 h 2694297"/>
              <a:gd name="connsiteX3" fmla="*/ 0 w 10289745"/>
              <a:gd name="connsiteY3" fmla="*/ 2348314 h 2694297"/>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2 w 10271923"/>
              <a:gd name="connsiteY0" fmla="*/ 1961048 h 2259210"/>
              <a:gd name="connsiteX1" fmla="*/ 9115022 w 10271923"/>
              <a:gd name="connsiteY1" fmla="*/ 0 h 2259210"/>
              <a:gd name="connsiteX2" fmla="*/ 9145999 w 10271923"/>
              <a:gd name="connsiteY2" fmla="*/ 2048907 h 2259210"/>
              <a:gd name="connsiteX3" fmla="*/ 2 w 10271923"/>
              <a:gd name="connsiteY3" fmla="*/ 1961048 h 2259210"/>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1 w 10359948"/>
              <a:gd name="connsiteY0" fmla="*/ 2534080 h 2803153"/>
              <a:gd name="connsiteX1" fmla="*/ 9223441 w 10359948"/>
              <a:gd name="connsiteY1" fmla="*/ 0 h 2803153"/>
              <a:gd name="connsiteX2" fmla="*/ 9200208 w 10359948"/>
              <a:gd name="connsiteY2" fmla="*/ 2443835 h 2803153"/>
              <a:gd name="connsiteX3" fmla="*/ 1 w 10359948"/>
              <a:gd name="connsiteY3" fmla="*/ 2534080 h 2803153"/>
              <a:gd name="connsiteX0" fmla="*/ 2 w 10302373"/>
              <a:gd name="connsiteY0" fmla="*/ 2371463 h 2710654"/>
              <a:gd name="connsiteX1" fmla="*/ 9169233 w 10302373"/>
              <a:gd name="connsiteY1" fmla="*/ 0 h 2710654"/>
              <a:gd name="connsiteX2" fmla="*/ 9146000 w 10302373"/>
              <a:gd name="connsiteY2" fmla="*/ 2443835 h 2710654"/>
              <a:gd name="connsiteX3" fmla="*/ 2 w 10302373"/>
              <a:gd name="connsiteY3" fmla="*/ 2371463 h 2710654"/>
              <a:gd name="connsiteX0" fmla="*/ 22101 w 10324472"/>
              <a:gd name="connsiteY0" fmla="*/ 2371463 h 2601940"/>
              <a:gd name="connsiteX1" fmla="*/ 9191332 w 10324472"/>
              <a:gd name="connsiteY1" fmla="*/ 0 h 2601940"/>
              <a:gd name="connsiteX2" fmla="*/ 9168099 w 10324472"/>
              <a:gd name="connsiteY2" fmla="*/ 2443835 h 2601940"/>
              <a:gd name="connsiteX3" fmla="*/ 22101 w 10324472"/>
              <a:gd name="connsiteY3" fmla="*/ 2371463 h 2601940"/>
              <a:gd name="connsiteX0" fmla="*/ 454248 w 10756619"/>
              <a:gd name="connsiteY0" fmla="*/ 2371463 h 2635640"/>
              <a:gd name="connsiteX1" fmla="*/ 9623479 w 10756619"/>
              <a:gd name="connsiteY1" fmla="*/ 0 h 2635640"/>
              <a:gd name="connsiteX2" fmla="*/ 9600246 w 10756619"/>
              <a:gd name="connsiteY2" fmla="*/ 2443835 h 2635640"/>
              <a:gd name="connsiteX3" fmla="*/ 2243166 w 10756619"/>
              <a:gd name="connsiteY3" fmla="*/ 2466974 h 2635640"/>
              <a:gd name="connsiteX4" fmla="*/ 454248 w 10756619"/>
              <a:gd name="connsiteY4" fmla="*/ 2371463 h 2635640"/>
              <a:gd name="connsiteX0" fmla="*/ 1153431 w 11456764"/>
              <a:gd name="connsiteY0" fmla="*/ 2371463 h 2641277"/>
              <a:gd name="connsiteX1" fmla="*/ 10322662 w 11456764"/>
              <a:gd name="connsiteY1" fmla="*/ 0 h 2641277"/>
              <a:gd name="connsiteX2" fmla="*/ 10299429 w 11456764"/>
              <a:gd name="connsiteY2" fmla="*/ 2443835 h 2641277"/>
              <a:gd name="connsiteX3" fmla="*/ 1137944 w 11456764"/>
              <a:gd name="connsiteY3" fmla="*/ 2482461 h 2641277"/>
              <a:gd name="connsiteX4" fmla="*/ 1153431 w 11456764"/>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482461"/>
              <a:gd name="connsiteX1" fmla="*/ 9184718 w 10318820"/>
              <a:gd name="connsiteY1" fmla="*/ 0 h 2482461"/>
              <a:gd name="connsiteX2" fmla="*/ 9161485 w 10318820"/>
              <a:gd name="connsiteY2" fmla="*/ 2443835 h 2482461"/>
              <a:gd name="connsiteX3" fmla="*/ 0 w 10318820"/>
              <a:gd name="connsiteY3" fmla="*/ 2482461 h 2482461"/>
              <a:gd name="connsiteX4" fmla="*/ 15487 w 10318820"/>
              <a:gd name="connsiteY4" fmla="*/ 2371463 h 2482461"/>
              <a:gd name="connsiteX0" fmla="*/ 15487 w 10252186"/>
              <a:gd name="connsiteY0" fmla="*/ 2371463 h 2482461"/>
              <a:gd name="connsiteX1" fmla="*/ 9184718 w 10252186"/>
              <a:gd name="connsiteY1" fmla="*/ 0 h 2482461"/>
              <a:gd name="connsiteX2" fmla="*/ 9022088 w 10252186"/>
              <a:gd name="connsiteY2" fmla="*/ 2242499 h 2482461"/>
              <a:gd name="connsiteX3" fmla="*/ 0 w 10252186"/>
              <a:gd name="connsiteY3" fmla="*/ 2482461 h 2482461"/>
              <a:gd name="connsiteX4" fmla="*/ 15487 w 10252186"/>
              <a:gd name="connsiteY4" fmla="*/ 2371463 h 2482461"/>
              <a:gd name="connsiteX0" fmla="*/ 15487 w 10311181"/>
              <a:gd name="connsiteY0" fmla="*/ 2371463 h 2482461"/>
              <a:gd name="connsiteX1" fmla="*/ 9184718 w 10311181"/>
              <a:gd name="connsiteY1" fmla="*/ 0 h 2482461"/>
              <a:gd name="connsiteX2" fmla="*/ 9145996 w 10311181"/>
              <a:gd name="connsiteY2" fmla="*/ 2443835 h 2482461"/>
              <a:gd name="connsiteX3" fmla="*/ 0 w 10311181"/>
              <a:gd name="connsiteY3" fmla="*/ 2482461 h 2482461"/>
              <a:gd name="connsiteX4" fmla="*/ 15487 w 10311181"/>
              <a:gd name="connsiteY4" fmla="*/ 2371463 h 2482461"/>
              <a:gd name="connsiteX0" fmla="*/ 15487 w 9184718"/>
              <a:gd name="connsiteY0" fmla="*/ 2371463 h 2482461"/>
              <a:gd name="connsiteX1" fmla="*/ 9184718 w 9184718"/>
              <a:gd name="connsiteY1" fmla="*/ 0 h 2482461"/>
              <a:gd name="connsiteX2" fmla="*/ 9145996 w 9184718"/>
              <a:gd name="connsiteY2" fmla="*/ 2443835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0 w 9215696"/>
              <a:gd name="connsiteY0" fmla="*/ 2371463 h 2482461"/>
              <a:gd name="connsiteX1" fmla="*/ 9215696 w 9215696"/>
              <a:gd name="connsiteY1" fmla="*/ 0 h 2482461"/>
              <a:gd name="connsiteX2" fmla="*/ 9207951 w 9215696"/>
              <a:gd name="connsiteY2" fmla="*/ 2459323 h 2482461"/>
              <a:gd name="connsiteX3" fmla="*/ 30978 w 9215696"/>
              <a:gd name="connsiteY3" fmla="*/ 2482461 h 2482461"/>
              <a:gd name="connsiteX4" fmla="*/ 0 w 9215696"/>
              <a:gd name="connsiteY4" fmla="*/ 2371463 h 2482461"/>
              <a:gd name="connsiteX0" fmla="*/ 0 w 9215696"/>
              <a:gd name="connsiteY0" fmla="*/ 2371463 h 2497949"/>
              <a:gd name="connsiteX1" fmla="*/ 9215696 w 9215696"/>
              <a:gd name="connsiteY1" fmla="*/ 0 h 2497949"/>
              <a:gd name="connsiteX2" fmla="*/ 9207951 w 9215696"/>
              <a:gd name="connsiteY2" fmla="*/ 2459323 h 2497949"/>
              <a:gd name="connsiteX3" fmla="*/ 2 w 9215696"/>
              <a:gd name="connsiteY3" fmla="*/ 2497949 h 2497949"/>
              <a:gd name="connsiteX4" fmla="*/ 0 w 9215696"/>
              <a:gd name="connsiteY4" fmla="*/ 2371463 h 2497949"/>
              <a:gd name="connsiteX0" fmla="*/ 0 w 9215696"/>
              <a:gd name="connsiteY0" fmla="*/ 2371463 h 2474718"/>
              <a:gd name="connsiteX1" fmla="*/ 9215696 w 9215696"/>
              <a:gd name="connsiteY1" fmla="*/ 0 h 2474718"/>
              <a:gd name="connsiteX2" fmla="*/ 9207951 w 9215696"/>
              <a:gd name="connsiteY2" fmla="*/ 2459323 h 2474718"/>
              <a:gd name="connsiteX3" fmla="*/ 30979 w 9215696"/>
              <a:gd name="connsiteY3" fmla="*/ 2474718 h 2474718"/>
              <a:gd name="connsiteX4" fmla="*/ 0 w 9215696"/>
              <a:gd name="connsiteY4" fmla="*/ 2371463 h 2474718"/>
              <a:gd name="connsiteX0" fmla="*/ 0 w 9208117"/>
              <a:gd name="connsiteY0" fmla="*/ 2371463 h 2474718"/>
              <a:gd name="connsiteX1" fmla="*/ 9184719 w 9208117"/>
              <a:gd name="connsiteY1" fmla="*/ 0 h 2474718"/>
              <a:gd name="connsiteX2" fmla="*/ 9207951 w 9208117"/>
              <a:gd name="connsiteY2" fmla="*/ 2459323 h 2474718"/>
              <a:gd name="connsiteX3" fmla="*/ 30979 w 9208117"/>
              <a:gd name="connsiteY3" fmla="*/ 2474718 h 2474718"/>
              <a:gd name="connsiteX4" fmla="*/ 0 w 9208117"/>
              <a:gd name="connsiteY4" fmla="*/ 2371463 h 2474718"/>
              <a:gd name="connsiteX0" fmla="*/ 0 w 9184719"/>
              <a:gd name="connsiteY0" fmla="*/ 2371463 h 2474718"/>
              <a:gd name="connsiteX1" fmla="*/ 9184719 w 9184719"/>
              <a:gd name="connsiteY1" fmla="*/ 0 h 2474718"/>
              <a:gd name="connsiteX2" fmla="*/ 9115020 w 9184719"/>
              <a:gd name="connsiteY2" fmla="*/ 2381886 h 2474718"/>
              <a:gd name="connsiteX3" fmla="*/ 30979 w 9184719"/>
              <a:gd name="connsiteY3" fmla="*/ 2474718 h 2474718"/>
              <a:gd name="connsiteX4" fmla="*/ 0 w 9184719"/>
              <a:gd name="connsiteY4" fmla="*/ 2371463 h 2474718"/>
              <a:gd name="connsiteX0" fmla="*/ 0 w 9184719"/>
              <a:gd name="connsiteY0" fmla="*/ 2371463 h 2474718"/>
              <a:gd name="connsiteX1" fmla="*/ 9184719 w 9184719"/>
              <a:gd name="connsiteY1" fmla="*/ 0 h 2474718"/>
              <a:gd name="connsiteX2" fmla="*/ 9169230 w 9184719"/>
              <a:gd name="connsiteY2" fmla="*/ 2451580 h 2474718"/>
              <a:gd name="connsiteX3" fmla="*/ 30979 w 9184719"/>
              <a:gd name="connsiteY3" fmla="*/ 2474718 h 2474718"/>
              <a:gd name="connsiteX4" fmla="*/ 0 w 9184719"/>
              <a:gd name="connsiteY4" fmla="*/ 2371463 h 2474718"/>
              <a:gd name="connsiteX0" fmla="*/ 0 w 9167786"/>
              <a:gd name="connsiteY0" fmla="*/ 2375696 h 2474718"/>
              <a:gd name="connsiteX1" fmla="*/ 9167786 w 9167786"/>
              <a:gd name="connsiteY1" fmla="*/ 0 h 2474718"/>
              <a:gd name="connsiteX2" fmla="*/ 9152297 w 9167786"/>
              <a:gd name="connsiteY2" fmla="*/ 2451580 h 2474718"/>
              <a:gd name="connsiteX3" fmla="*/ 14046 w 9167786"/>
              <a:gd name="connsiteY3" fmla="*/ 2474718 h 2474718"/>
              <a:gd name="connsiteX4" fmla="*/ 0 w 9167786"/>
              <a:gd name="connsiteY4" fmla="*/ 2375696 h 2474718"/>
              <a:gd name="connsiteX0" fmla="*/ 2887 w 9170673"/>
              <a:gd name="connsiteY0" fmla="*/ 2375696 h 2474718"/>
              <a:gd name="connsiteX1" fmla="*/ 9170673 w 9170673"/>
              <a:gd name="connsiteY1" fmla="*/ 0 h 2474718"/>
              <a:gd name="connsiteX2" fmla="*/ 9155184 w 9170673"/>
              <a:gd name="connsiteY2" fmla="*/ 2451580 h 2474718"/>
              <a:gd name="connsiteX3" fmla="*/ 0 w 9170673"/>
              <a:gd name="connsiteY3" fmla="*/ 2474718 h 2474718"/>
              <a:gd name="connsiteX4" fmla="*/ 2887 w 9170673"/>
              <a:gd name="connsiteY4" fmla="*/ 2375696 h 2474718"/>
              <a:gd name="connsiteX0" fmla="*/ 2887 w 9170673"/>
              <a:gd name="connsiteY0" fmla="*/ 2375696 h 2457785"/>
              <a:gd name="connsiteX1" fmla="*/ 9170673 w 9170673"/>
              <a:gd name="connsiteY1" fmla="*/ 0 h 2457785"/>
              <a:gd name="connsiteX2" fmla="*/ 9155184 w 9170673"/>
              <a:gd name="connsiteY2" fmla="*/ 2451580 h 2457785"/>
              <a:gd name="connsiteX3" fmla="*/ 0 w 9170673"/>
              <a:gd name="connsiteY3" fmla="*/ 2457785 h 2457785"/>
              <a:gd name="connsiteX4" fmla="*/ 2887 w 9170673"/>
              <a:gd name="connsiteY4" fmla="*/ 2375696 h 2457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0673" h="2457785">
                <a:moveTo>
                  <a:pt x="2887" y="2375696"/>
                </a:moveTo>
                <a:cubicBezTo>
                  <a:pt x="23548" y="2372367"/>
                  <a:pt x="7344315" y="2502055"/>
                  <a:pt x="9170673" y="0"/>
                </a:cubicBezTo>
                <a:cubicBezTo>
                  <a:pt x="9168091" y="819774"/>
                  <a:pt x="9157766" y="1631806"/>
                  <a:pt x="9155184" y="2451580"/>
                </a:cubicBezTo>
                <a:lnTo>
                  <a:pt x="0" y="2457785"/>
                </a:lnTo>
                <a:cubicBezTo>
                  <a:pt x="-1" y="2415623"/>
                  <a:pt x="2888" y="2417858"/>
                  <a:pt x="2887" y="2375696"/>
                </a:cubicBezTo>
                <a:close/>
              </a:path>
            </a:pathLst>
          </a:cu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title" hasCustomPrompt="1"/>
          </p:nvPr>
        </p:nvSpPr>
        <p:spPr>
          <a:xfrm>
            <a:off x="457199" y="457200"/>
            <a:ext cx="8229600" cy="772250"/>
          </a:xfrm>
          <a:effectLst>
            <a:outerShdw blurRad="50800" dist="38100" dir="2700000" algn="tl" rotWithShape="0">
              <a:prstClr val="black">
                <a:alpha val="40000"/>
              </a:prstClr>
            </a:outerShdw>
          </a:effectLst>
        </p:spPr>
        <p:txBody>
          <a:bodyPr anchor="t"/>
          <a:lstStyle>
            <a:lvl1pPr algn="l">
              <a:defRPr sz="4000" b="1" cap="none">
                <a:solidFill>
                  <a:srgbClr val="FFFFF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415653"/>
            <a:ext cx="8229600" cy="1500187"/>
          </a:xfrm>
          <a:prstGeom prst="rect">
            <a:avLst/>
          </a:prstGeom>
          <a:effectLst>
            <a:outerShdw blurRad="50800" dist="38100" dir="2700000" algn="tl" rotWithShape="0">
              <a:prstClr val="black">
                <a:alpha val="40000"/>
              </a:prstClr>
            </a:outerShdw>
          </a:effectLst>
        </p:spPr>
        <p:txBody>
          <a:bodyPr anchor="t" anchorCtr="0"/>
          <a:lstStyle>
            <a:lvl1pPr marL="0" indent="0" algn="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4"/>
          </p:nvPr>
        </p:nvSpPr>
        <p:spPr/>
        <p:txBody>
          <a:bodyPr/>
          <a:lstStyle>
            <a:lvl1pPr>
              <a:defRPr>
                <a:solidFill>
                  <a:schemeClr val="bg1"/>
                </a:solidFill>
              </a:defRPr>
            </a:lvl1pPr>
          </a:lstStyle>
          <a:p>
            <a:r>
              <a:rPr lang="en-US" dirty="0" smtClean="0"/>
              <a:t>U.S. Department of Commerce | National Oceanic and Atmospheric Administration | NOAA Fisheries | Page </a:t>
            </a:r>
            <a:fld id="{632D3AEB-7CBE-3049-91AC-335C6B4F5BF6}" type="slidenum">
              <a:rPr lang="en-US" smtClean="0"/>
              <a:pPr/>
              <a:t>‹#›</a:t>
            </a:fld>
            <a:endParaRPr lang="en-US" dirty="0"/>
          </a:p>
        </p:txBody>
      </p:sp>
    </p:spTree>
    <p:extLst>
      <p:ext uri="{BB962C8B-B14F-4D97-AF65-F5344CB8AC3E}">
        <p14:creationId xmlns:p14="http://schemas.microsoft.com/office/powerpoint/2010/main" val="40160297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5AF86A-407C-4E48-9E42-AA5E3927F1E7}" type="datetimeFigureOut">
              <a:rPr lang="en-US" smtClean="0"/>
              <a:t>4/1/2016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DBF67-8B65-46E8-9418-0C4E4BAC4A5B}" type="slidenum">
              <a:rPr lang="en-US" smtClean="0"/>
              <a:t>‹#›</a:t>
            </a:fld>
            <a:endParaRPr lang="en-US"/>
          </a:p>
        </p:txBody>
      </p:sp>
    </p:spTree>
    <p:extLst>
      <p:ext uri="{BB962C8B-B14F-4D97-AF65-F5344CB8AC3E}">
        <p14:creationId xmlns:p14="http://schemas.microsoft.com/office/powerpoint/2010/main" val="4256402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13" name="Freeform 12"/>
          <p:cNvSpPr/>
          <p:nvPr userDrawn="1"/>
        </p:nvSpPr>
        <p:spPr>
          <a:xfrm flipH="1" flipV="1">
            <a:off x="-1" y="-24487"/>
            <a:ext cx="9138586" cy="2515079"/>
          </a:xfrm>
          <a:custGeom>
            <a:avLst/>
            <a:gdLst>
              <a:gd name="connsiteX0" fmla="*/ 0 w 10289745"/>
              <a:gd name="connsiteY0" fmla="*/ 2348314 h 2694297"/>
              <a:gd name="connsiteX1" fmla="*/ 9145997 w 10289745"/>
              <a:gd name="connsiteY1" fmla="*/ 81 h 2694297"/>
              <a:gd name="connsiteX2" fmla="*/ 9145997 w 10289745"/>
              <a:gd name="connsiteY2" fmla="*/ 2436173 h 2694297"/>
              <a:gd name="connsiteX3" fmla="*/ 0 w 10289745"/>
              <a:gd name="connsiteY3" fmla="*/ 2348314 h 2694297"/>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2 w 10271923"/>
              <a:gd name="connsiteY0" fmla="*/ 1961048 h 2259210"/>
              <a:gd name="connsiteX1" fmla="*/ 9115022 w 10271923"/>
              <a:gd name="connsiteY1" fmla="*/ 0 h 2259210"/>
              <a:gd name="connsiteX2" fmla="*/ 9145999 w 10271923"/>
              <a:gd name="connsiteY2" fmla="*/ 2048907 h 2259210"/>
              <a:gd name="connsiteX3" fmla="*/ 2 w 10271923"/>
              <a:gd name="connsiteY3" fmla="*/ 1961048 h 2259210"/>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1 w 10359948"/>
              <a:gd name="connsiteY0" fmla="*/ 2534080 h 2803153"/>
              <a:gd name="connsiteX1" fmla="*/ 9223441 w 10359948"/>
              <a:gd name="connsiteY1" fmla="*/ 0 h 2803153"/>
              <a:gd name="connsiteX2" fmla="*/ 9200208 w 10359948"/>
              <a:gd name="connsiteY2" fmla="*/ 2443835 h 2803153"/>
              <a:gd name="connsiteX3" fmla="*/ 1 w 10359948"/>
              <a:gd name="connsiteY3" fmla="*/ 2534080 h 2803153"/>
              <a:gd name="connsiteX0" fmla="*/ 2 w 10302373"/>
              <a:gd name="connsiteY0" fmla="*/ 2371463 h 2710654"/>
              <a:gd name="connsiteX1" fmla="*/ 9169233 w 10302373"/>
              <a:gd name="connsiteY1" fmla="*/ 0 h 2710654"/>
              <a:gd name="connsiteX2" fmla="*/ 9146000 w 10302373"/>
              <a:gd name="connsiteY2" fmla="*/ 2443835 h 2710654"/>
              <a:gd name="connsiteX3" fmla="*/ 2 w 10302373"/>
              <a:gd name="connsiteY3" fmla="*/ 2371463 h 2710654"/>
              <a:gd name="connsiteX0" fmla="*/ 22101 w 10324472"/>
              <a:gd name="connsiteY0" fmla="*/ 2371463 h 2601940"/>
              <a:gd name="connsiteX1" fmla="*/ 9191332 w 10324472"/>
              <a:gd name="connsiteY1" fmla="*/ 0 h 2601940"/>
              <a:gd name="connsiteX2" fmla="*/ 9168099 w 10324472"/>
              <a:gd name="connsiteY2" fmla="*/ 2443835 h 2601940"/>
              <a:gd name="connsiteX3" fmla="*/ 22101 w 10324472"/>
              <a:gd name="connsiteY3" fmla="*/ 2371463 h 2601940"/>
              <a:gd name="connsiteX0" fmla="*/ 454248 w 10756619"/>
              <a:gd name="connsiteY0" fmla="*/ 2371463 h 2635640"/>
              <a:gd name="connsiteX1" fmla="*/ 9623479 w 10756619"/>
              <a:gd name="connsiteY1" fmla="*/ 0 h 2635640"/>
              <a:gd name="connsiteX2" fmla="*/ 9600246 w 10756619"/>
              <a:gd name="connsiteY2" fmla="*/ 2443835 h 2635640"/>
              <a:gd name="connsiteX3" fmla="*/ 2243166 w 10756619"/>
              <a:gd name="connsiteY3" fmla="*/ 2466974 h 2635640"/>
              <a:gd name="connsiteX4" fmla="*/ 454248 w 10756619"/>
              <a:gd name="connsiteY4" fmla="*/ 2371463 h 2635640"/>
              <a:gd name="connsiteX0" fmla="*/ 1153431 w 11456764"/>
              <a:gd name="connsiteY0" fmla="*/ 2371463 h 2641277"/>
              <a:gd name="connsiteX1" fmla="*/ 10322662 w 11456764"/>
              <a:gd name="connsiteY1" fmla="*/ 0 h 2641277"/>
              <a:gd name="connsiteX2" fmla="*/ 10299429 w 11456764"/>
              <a:gd name="connsiteY2" fmla="*/ 2443835 h 2641277"/>
              <a:gd name="connsiteX3" fmla="*/ 1137944 w 11456764"/>
              <a:gd name="connsiteY3" fmla="*/ 2482461 h 2641277"/>
              <a:gd name="connsiteX4" fmla="*/ 1153431 w 11456764"/>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482461"/>
              <a:gd name="connsiteX1" fmla="*/ 9184718 w 10318820"/>
              <a:gd name="connsiteY1" fmla="*/ 0 h 2482461"/>
              <a:gd name="connsiteX2" fmla="*/ 9161485 w 10318820"/>
              <a:gd name="connsiteY2" fmla="*/ 2443835 h 2482461"/>
              <a:gd name="connsiteX3" fmla="*/ 0 w 10318820"/>
              <a:gd name="connsiteY3" fmla="*/ 2482461 h 2482461"/>
              <a:gd name="connsiteX4" fmla="*/ 15487 w 10318820"/>
              <a:gd name="connsiteY4" fmla="*/ 2371463 h 2482461"/>
              <a:gd name="connsiteX0" fmla="*/ 15487 w 10252186"/>
              <a:gd name="connsiteY0" fmla="*/ 2371463 h 2482461"/>
              <a:gd name="connsiteX1" fmla="*/ 9184718 w 10252186"/>
              <a:gd name="connsiteY1" fmla="*/ 0 h 2482461"/>
              <a:gd name="connsiteX2" fmla="*/ 9022088 w 10252186"/>
              <a:gd name="connsiteY2" fmla="*/ 2242499 h 2482461"/>
              <a:gd name="connsiteX3" fmla="*/ 0 w 10252186"/>
              <a:gd name="connsiteY3" fmla="*/ 2482461 h 2482461"/>
              <a:gd name="connsiteX4" fmla="*/ 15487 w 10252186"/>
              <a:gd name="connsiteY4" fmla="*/ 2371463 h 2482461"/>
              <a:gd name="connsiteX0" fmla="*/ 15487 w 10311181"/>
              <a:gd name="connsiteY0" fmla="*/ 2371463 h 2482461"/>
              <a:gd name="connsiteX1" fmla="*/ 9184718 w 10311181"/>
              <a:gd name="connsiteY1" fmla="*/ 0 h 2482461"/>
              <a:gd name="connsiteX2" fmla="*/ 9145996 w 10311181"/>
              <a:gd name="connsiteY2" fmla="*/ 2443835 h 2482461"/>
              <a:gd name="connsiteX3" fmla="*/ 0 w 10311181"/>
              <a:gd name="connsiteY3" fmla="*/ 2482461 h 2482461"/>
              <a:gd name="connsiteX4" fmla="*/ 15487 w 10311181"/>
              <a:gd name="connsiteY4" fmla="*/ 2371463 h 2482461"/>
              <a:gd name="connsiteX0" fmla="*/ 15487 w 9184718"/>
              <a:gd name="connsiteY0" fmla="*/ 2371463 h 2482461"/>
              <a:gd name="connsiteX1" fmla="*/ 9184718 w 9184718"/>
              <a:gd name="connsiteY1" fmla="*/ 0 h 2482461"/>
              <a:gd name="connsiteX2" fmla="*/ 9145996 w 9184718"/>
              <a:gd name="connsiteY2" fmla="*/ 2443835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0 w 9215696"/>
              <a:gd name="connsiteY0" fmla="*/ 2371463 h 2482461"/>
              <a:gd name="connsiteX1" fmla="*/ 9215696 w 9215696"/>
              <a:gd name="connsiteY1" fmla="*/ 0 h 2482461"/>
              <a:gd name="connsiteX2" fmla="*/ 9207951 w 9215696"/>
              <a:gd name="connsiteY2" fmla="*/ 2459323 h 2482461"/>
              <a:gd name="connsiteX3" fmla="*/ 30978 w 9215696"/>
              <a:gd name="connsiteY3" fmla="*/ 2482461 h 2482461"/>
              <a:gd name="connsiteX4" fmla="*/ 0 w 9215696"/>
              <a:gd name="connsiteY4" fmla="*/ 2371463 h 2482461"/>
              <a:gd name="connsiteX0" fmla="*/ 0 w 9215696"/>
              <a:gd name="connsiteY0" fmla="*/ 2371463 h 2497949"/>
              <a:gd name="connsiteX1" fmla="*/ 9215696 w 9215696"/>
              <a:gd name="connsiteY1" fmla="*/ 0 h 2497949"/>
              <a:gd name="connsiteX2" fmla="*/ 9207951 w 9215696"/>
              <a:gd name="connsiteY2" fmla="*/ 2459323 h 2497949"/>
              <a:gd name="connsiteX3" fmla="*/ 2 w 9215696"/>
              <a:gd name="connsiteY3" fmla="*/ 2497949 h 2497949"/>
              <a:gd name="connsiteX4" fmla="*/ 0 w 9215696"/>
              <a:gd name="connsiteY4" fmla="*/ 2371463 h 2497949"/>
              <a:gd name="connsiteX0" fmla="*/ 0 w 9215696"/>
              <a:gd name="connsiteY0" fmla="*/ 2371463 h 2474718"/>
              <a:gd name="connsiteX1" fmla="*/ 9215696 w 9215696"/>
              <a:gd name="connsiteY1" fmla="*/ 0 h 2474718"/>
              <a:gd name="connsiteX2" fmla="*/ 9207951 w 9215696"/>
              <a:gd name="connsiteY2" fmla="*/ 2459323 h 2474718"/>
              <a:gd name="connsiteX3" fmla="*/ 30979 w 9215696"/>
              <a:gd name="connsiteY3" fmla="*/ 2474718 h 2474718"/>
              <a:gd name="connsiteX4" fmla="*/ 0 w 9215696"/>
              <a:gd name="connsiteY4" fmla="*/ 2371463 h 2474718"/>
              <a:gd name="connsiteX0" fmla="*/ 0 w 9208117"/>
              <a:gd name="connsiteY0" fmla="*/ 2371463 h 2474718"/>
              <a:gd name="connsiteX1" fmla="*/ 9184719 w 9208117"/>
              <a:gd name="connsiteY1" fmla="*/ 0 h 2474718"/>
              <a:gd name="connsiteX2" fmla="*/ 9207951 w 9208117"/>
              <a:gd name="connsiteY2" fmla="*/ 2459323 h 2474718"/>
              <a:gd name="connsiteX3" fmla="*/ 30979 w 9208117"/>
              <a:gd name="connsiteY3" fmla="*/ 2474718 h 2474718"/>
              <a:gd name="connsiteX4" fmla="*/ 0 w 9208117"/>
              <a:gd name="connsiteY4" fmla="*/ 2371463 h 2474718"/>
              <a:gd name="connsiteX0" fmla="*/ 0 w 9184719"/>
              <a:gd name="connsiteY0" fmla="*/ 2371463 h 2474718"/>
              <a:gd name="connsiteX1" fmla="*/ 9184719 w 9184719"/>
              <a:gd name="connsiteY1" fmla="*/ 0 h 2474718"/>
              <a:gd name="connsiteX2" fmla="*/ 9115020 w 9184719"/>
              <a:gd name="connsiteY2" fmla="*/ 2381886 h 2474718"/>
              <a:gd name="connsiteX3" fmla="*/ 30979 w 9184719"/>
              <a:gd name="connsiteY3" fmla="*/ 2474718 h 2474718"/>
              <a:gd name="connsiteX4" fmla="*/ 0 w 9184719"/>
              <a:gd name="connsiteY4" fmla="*/ 2371463 h 2474718"/>
              <a:gd name="connsiteX0" fmla="*/ 0 w 9184719"/>
              <a:gd name="connsiteY0" fmla="*/ 2371463 h 2474718"/>
              <a:gd name="connsiteX1" fmla="*/ 9184719 w 9184719"/>
              <a:gd name="connsiteY1" fmla="*/ 0 h 2474718"/>
              <a:gd name="connsiteX2" fmla="*/ 9169230 w 9184719"/>
              <a:gd name="connsiteY2" fmla="*/ 2451580 h 2474718"/>
              <a:gd name="connsiteX3" fmla="*/ 30979 w 9184719"/>
              <a:gd name="connsiteY3" fmla="*/ 2474718 h 2474718"/>
              <a:gd name="connsiteX4" fmla="*/ 0 w 9184719"/>
              <a:gd name="connsiteY4" fmla="*/ 2371463 h 2474718"/>
              <a:gd name="connsiteX0" fmla="*/ 0 w 9167786"/>
              <a:gd name="connsiteY0" fmla="*/ 2375696 h 2474718"/>
              <a:gd name="connsiteX1" fmla="*/ 9167786 w 9167786"/>
              <a:gd name="connsiteY1" fmla="*/ 0 h 2474718"/>
              <a:gd name="connsiteX2" fmla="*/ 9152297 w 9167786"/>
              <a:gd name="connsiteY2" fmla="*/ 2451580 h 2474718"/>
              <a:gd name="connsiteX3" fmla="*/ 14046 w 9167786"/>
              <a:gd name="connsiteY3" fmla="*/ 2474718 h 2474718"/>
              <a:gd name="connsiteX4" fmla="*/ 0 w 9167786"/>
              <a:gd name="connsiteY4" fmla="*/ 2375696 h 2474718"/>
              <a:gd name="connsiteX0" fmla="*/ 2887 w 9170673"/>
              <a:gd name="connsiteY0" fmla="*/ 2375696 h 2474718"/>
              <a:gd name="connsiteX1" fmla="*/ 9170673 w 9170673"/>
              <a:gd name="connsiteY1" fmla="*/ 0 h 2474718"/>
              <a:gd name="connsiteX2" fmla="*/ 9155184 w 9170673"/>
              <a:gd name="connsiteY2" fmla="*/ 2451580 h 2474718"/>
              <a:gd name="connsiteX3" fmla="*/ 0 w 9170673"/>
              <a:gd name="connsiteY3" fmla="*/ 2474718 h 2474718"/>
              <a:gd name="connsiteX4" fmla="*/ 2887 w 9170673"/>
              <a:gd name="connsiteY4" fmla="*/ 2375696 h 2474718"/>
              <a:gd name="connsiteX0" fmla="*/ 2887 w 9170673"/>
              <a:gd name="connsiteY0" fmla="*/ 2375696 h 2457785"/>
              <a:gd name="connsiteX1" fmla="*/ 9170673 w 9170673"/>
              <a:gd name="connsiteY1" fmla="*/ 0 h 2457785"/>
              <a:gd name="connsiteX2" fmla="*/ 9155184 w 9170673"/>
              <a:gd name="connsiteY2" fmla="*/ 2451580 h 2457785"/>
              <a:gd name="connsiteX3" fmla="*/ 0 w 9170673"/>
              <a:gd name="connsiteY3" fmla="*/ 2457785 h 2457785"/>
              <a:gd name="connsiteX4" fmla="*/ 2887 w 9170673"/>
              <a:gd name="connsiteY4" fmla="*/ 2375696 h 2457785"/>
              <a:gd name="connsiteX0" fmla="*/ 2887 w 9170673"/>
              <a:gd name="connsiteY0" fmla="*/ 2375696 h 2508024"/>
              <a:gd name="connsiteX1" fmla="*/ 9170673 w 9170673"/>
              <a:gd name="connsiteY1" fmla="*/ 0 h 2508024"/>
              <a:gd name="connsiteX2" fmla="*/ 9169295 w 9170673"/>
              <a:gd name="connsiteY2" fmla="*/ 2508024 h 2508024"/>
              <a:gd name="connsiteX3" fmla="*/ 0 w 9170673"/>
              <a:gd name="connsiteY3" fmla="*/ 2457785 h 2508024"/>
              <a:gd name="connsiteX4" fmla="*/ 2887 w 9170673"/>
              <a:gd name="connsiteY4" fmla="*/ 2375696 h 2508024"/>
              <a:gd name="connsiteX0" fmla="*/ 0 w 9167786"/>
              <a:gd name="connsiteY0" fmla="*/ 2375696 h 2508024"/>
              <a:gd name="connsiteX1" fmla="*/ 9167786 w 9167786"/>
              <a:gd name="connsiteY1" fmla="*/ 0 h 2508024"/>
              <a:gd name="connsiteX2" fmla="*/ 9166408 w 9167786"/>
              <a:gd name="connsiteY2" fmla="*/ 2508024 h 2508024"/>
              <a:gd name="connsiteX3" fmla="*/ 4169 w 9167786"/>
              <a:gd name="connsiteY3" fmla="*/ 2500118 h 2508024"/>
              <a:gd name="connsiteX4" fmla="*/ 0 w 9167786"/>
              <a:gd name="connsiteY4" fmla="*/ 2375696 h 2508024"/>
              <a:gd name="connsiteX0" fmla="*/ 0 w 9166452"/>
              <a:gd name="connsiteY0" fmla="*/ 2375696 h 2508024"/>
              <a:gd name="connsiteX1" fmla="*/ 9061952 w 9166452"/>
              <a:gd name="connsiteY1" fmla="*/ 0 h 2508024"/>
              <a:gd name="connsiteX2" fmla="*/ 9166408 w 9166452"/>
              <a:gd name="connsiteY2" fmla="*/ 2508024 h 2508024"/>
              <a:gd name="connsiteX3" fmla="*/ 4169 w 9166452"/>
              <a:gd name="connsiteY3" fmla="*/ 2500118 h 2508024"/>
              <a:gd name="connsiteX4" fmla="*/ 0 w 9166452"/>
              <a:gd name="connsiteY4" fmla="*/ 2375696 h 2508024"/>
              <a:gd name="connsiteX0" fmla="*/ 0 w 9166808"/>
              <a:gd name="connsiteY0" fmla="*/ 2382751 h 2515079"/>
              <a:gd name="connsiteX1" fmla="*/ 9160729 w 9166808"/>
              <a:gd name="connsiteY1" fmla="*/ 0 h 2515079"/>
              <a:gd name="connsiteX2" fmla="*/ 9166408 w 9166808"/>
              <a:gd name="connsiteY2" fmla="*/ 2515079 h 2515079"/>
              <a:gd name="connsiteX3" fmla="*/ 4169 w 9166808"/>
              <a:gd name="connsiteY3" fmla="*/ 2507173 h 2515079"/>
              <a:gd name="connsiteX4" fmla="*/ 0 w 9166808"/>
              <a:gd name="connsiteY4" fmla="*/ 2382751 h 2515079"/>
              <a:gd name="connsiteX0" fmla="*/ 9943 w 9162640"/>
              <a:gd name="connsiteY0" fmla="*/ 2382751 h 2515079"/>
              <a:gd name="connsiteX1" fmla="*/ 9156561 w 9162640"/>
              <a:gd name="connsiteY1" fmla="*/ 0 h 2515079"/>
              <a:gd name="connsiteX2" fmla="*/ 9162240 w 9162640"/>
              <a:gd name="connsiteY2" fmla="*/ 2515079 h 2515079"/>
              <a:gd name="connsiteX3" fmla="*/ 1 w 9162640"/>
              <a:gd name="connsiteY3" fmla="*/ 2507173 h 2515079"/>
              <a:gd name="connsiteX4" fmla="*/ 9943 w 9162640"/>
              <a:gd name="connsiteY4" fmla="*/ 2382751 h 2515079"/>
              <a:gd name="connsiteX0" fmla="*/ 0 w 9152697"/>
              <a:gd name="connsiteY0" fmla="*/ 2382751 h 2515079"/>
              <a:gd name="connsiteX1" fmla="*/ 9146618 w 9152697"/>
              <a:gd name="connsiteY1" fmla="*/ 0 h 2515079"/>
              <a:gd name="connsiteX2" fmla="*/ 9152297 w 9152697"/>
              <a:gd name="connsiteY2" fmla="*/ 2515079 h 2515079"/>
              <a:gd name="connsiteX3" fmla="*/ 187614 w 9152697"/>
              <a:gd name="connsiteY3" fmla="*/ 2507173 h 2515079"/>
              <a:gd name="connsiteX4" fmla="*/ 0 w 9152697"/>
              <a:gd name="connsiteY4" fmla="*/ 2382751 h 2515079"/>
              <a:gd name="connsiteX0" fmla="*/ 0 w 9068030"/>
              <a:gd name="connsiteY0" fmla="*/ 2382751 h 2515079"/>
              <a:gd name="connsiteX1" fmla="*/ 9061951 w 9068030"/>
              <a:gd name="connsiteY1" fmla="*/ 0 h 2515079"/>
              <a:gd name="connsiteX2" fmla="*/ 9067630 w 9068030"/>
              <a:gd name="connsiteY2" fmla="*/ 2515079 h 2515079"/>
              <a:gd name="connsiteX3" fmla="*/ 102947 w 9068030"/>
              <a:gd name="connsiteY3" fmla="*/ 2507173 h 2515079"/>
              <a:gd name="connsiteX4" fmla="*/ 0 w 9068030"/>
              <a:gd name="connsiteY4" fmla="*/ 2382751 h 2515079"/>
              <a:gd name="connsiteX0" fmla="*/ 0 w 9138586"/>
              <a:gd name="connsiteY0" fmla="*/ 2382751 h 2515079"/>
              <a:gd name="connsiteX1" fmla="*/ 9132507 w 9138586"/>
              <a:gd name="connsiteY1" fmla="*/ 0 h 2515079"/>
              <a:gd name="connsiteX2" fmla="*/ 9138186 w 9138586"/>
              <a:gd name="connsiteY2" fmla="*/ 2515079 h 2515079"/>
              <a:gd name="connsiteX3" fmla="*/ 173503 w 9138586"/>
              <a:gd name="connsiteY3" fmla="*/ 2507173 h 2515079"/>
              <a:gd name="connsiteX4" fmla="*/ 0 w 9138586"/>
              <a:gd name="connsiteY4" fmla="*/ 2382751 h 2515079"/>
              <a:gd name="connsiteX0" fmla="*/ 0 w 9138586"/>
              <a:gd name="connsiteY0" fmla="*/ 2382751 h 2515079"/>
              <a:gd name="connsiteX1" fmla="*/ 9132507 w 9138586"/>
              <a:gd name="connsiteY1" fmla="*/ 0 h 2515079"/>
              <a:gd name="connsiteX2" fmla="*/ 9138186 w 9138586"/>
              <a:gd name="connsiteY2" fmla="*/ 2515079 h 2515079"/>
              <a:gd name="connsiteX3" fmla="*/ 4170 w 9138586"/>
              <a:gd name="connsiteY3" fmla="*/ 2507173 h 2515079"/>
              <a:gd name="connsiteX4" fmla="*/ 0 w 9138586"/>
              <a:gd name="connsiteY4" fmla="*/ 2382751 h 2515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8586" h="2515079">
                <a:moveTo>
                  <a:pt x="0" y="2382751"/>
                </a:moveTo>
                <a:cubicBezTo>
                  <a:pt x="20661" y="2379422"/>
                  <a:pt x="7306149" y="2502055"/>
                  <a:pt x="9132507" y="0"/>
                </a:cubicBezTo>
                <a:cubicBezTo>
                  <a:pt x="9129925" y="819774"/>
                  <a:pt x="9140768" y="1695305"/>
                  <a:pt x="9138186" y="2515079"/>
                </a:cubicBezTo>
                <a:lnTo>
                  <a:pt x="4170" y="2507173"/>
                </a:lnTo>
                <a:cubicBezTo>
                  <a:pt x="4169" y="2465011"/>
                  <a:pt x="1" y="2424913"/>
                  <a:pt x="0" y="2382751"/>
                </a:cubicBezTo>
                <a:close/>
              </a:path>
            </a:pathLst>
          </a:cu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title" hasCustomPrompt="1"/>
          </p:nvPr>
        </p:nvSpPr>
        <p:spPr>
          <a:xfrm>
            <a:off x="457199" y="457169"/>
            <a:ext cx="8229600" cy="772250"/>
          </a:xfrm>
        </p:spPr>
        <p:txBody>
          <a:bodyPr anchor="t"/>
          <a:lstStyle>
            <a:lvl1pPr algn="ctr">
              <a:defRPr sz="4000" b="1" cap="none">
                <a:solidFill>
                  <a:srgbClr val="FFFF00"/>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lvl1pPr>
              <a:defRPr>
                <a:solidFill>
                  <a:srgbClr val="FFFFFF"/>
                </a:solidFill>
              </a:defRPr>
            </a:lvl1pPr>
          </a:lstStyle>
          <a:p>
            <a:r>
              <a:rPr lang="en-US" dirty="0" smtClean="0"/>
              <a:t>U.S. Department of Commerce | National Oceanic and Atmospheric Administration | NOAA Fisheries | Page </a:t>
            </a:r>
            <a:fld id="{632D3AEB-7CBE-3049-91AC-335C6B4F5BF6}" type="slidenum">
              <a:rPr lang="en-US" smtClean="0"/>
              <a:pPr/>
              <a:t>‹#›</a:t>
            </a:fld>
            <a:endParaRPr lang="en-US" dirty="0"/>
          </a:p>
        </p:txBody>
      </p:sp>
      <p:sp>
        <p:nvSpPr>
          <p:cNvPr id="6" name="Text Placeholder 2"/>
          <p:cNvSpPr>
            <a:spLocks noGrp="1"/>
          </p:cNvSpPr>
          <p:nvPr>
            <p:ph idx="1"/>
          </p:nvPr>
        </p:nvSpPr>
        <p:spPr>
          <a:xfrm>
            <a:off x="464804" y="1600200"/>
            <a:ext cx="8229600" cy="4525963"/>
          </a:xfrm>
          <a:prstGeom prst="rect">
            <a:avLst/>
          </a:prstGeom>
        </p:spPr>
        <p:txBody>
          <a:bodyPr vert="horz" lIns="91440" tIns="45720" rIns="91440" bIns="45720" rtlCol="0">
            <a:normAutofit/>
          </a:bodyPr>
          <a:lstStyle>
            <a:lvl1pPr>
              <a:defRPr>
                <a:solidFill>
                  <a:schemeClr val="bg1"/>
                </a:solidFill>
                <a:latin typeface="Calibri" panose="020F0502020204030204" pitchFamily="34" charset="0"/>
              </a:defRPr>
            </a:lvl1pPr>
            <a:lvl2pPr>
              <a:defRPr>
                <a:solidFill>
                  <a:schemeClr val="bg1"/>
                </a:solidFill>
                <a:latin typeface="Calibri" panose="020F0502020204030204" pitchFamily="34" charset="0"/>
              </a:defRPr>
            </a:lvl2pPr>
            <a:lvl3pPr>
              <a:defRPr>
                <a:solidFill>
                  <a:schemeClr val="bg1"/>
                </a:solidFill>
                <a:latin typeface="Calibri" panose="020F0502020204030204" pitchFamily="34" charset="0"/>
              </a:defRPr>
            </a:lvl3pPr>
            <a:lvl4pPr>
              <a:defRPr>
                <a:solidFill>
                  <a:schemeClr val="bg1"/>
                </a:solidFill>
                <a:latin typeface="Calibri" panose="020F0502020204030204" pitchFamily="34" charset="0"/>
              </a:defRPr>
            </a:lvl4pPr>
            <a:lvl5pPr>
              <a:defRPr>
                <a:solidFill>
                  <a:schemeClr val="bg1"/>
                </a:solidFill>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927513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13" name="Freeform 12"/>
          <p:cNvSpPr/>
          <p:nvPr userDrawn="1"/>
        </p:nvSpPr>
        <p:spPr>
          <a:xfrm flipH="1" flipV="1">
            <a:off x="-1" y="-24487"/>
            <a:ext cx="9138586" cy="2515079"/>
          </a:xfrm>
          <a:custGeom>
            <a:avLst/>
            <a:gdLst>
              <a:gd name="connsiteX0" fmla="*/ 0 w 10289745"/>
              <a:gd name="connsiteY0" fmla="*/ 2348314 h 2694297"/>
              <a:gd name="connsiteX1" fmla="*/ 9145997 w 10289745"/>
              <a:gd name="connsiteY1" fmla="*/ 81 h 2694297"/>
              <a:gd name="connsiteX2" fmla="*/ 9145997 w 10289745"/>
              <a:gd name="connsiteY2" fmla="*/ 2436173 h 2694297"/>
              <a:gd name="connsiteX3" fmla="*/ 0 w 10289745"/>
              <a:gd name="connsiteY3" fmla="*/ 2348314 h 2694297"/>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2 w 10271923"/>
              <a:gd name="connsiteY0" fmla="*/ 1961048 h 2259210"/>
              <a:gd name="connsiteX1" fmla="*/ 9115022 w 10271923"/>
              <a:gd name="connsiteY1" fmla="*/ 0 h 2259210"/>
              <a:gd name="connsiteX2" fmla="*/ 9145999 w 10271923"/>
              <a:gd name="connsiteY2" fmla="*/ 2048907 h 2259210"/>
              <a:gd name="connsiteX3" fmla="*/ 2 w 10271923"/>
              <a:gd name="connsiteY3" fmla="*/ 1961048 h 2259210"/>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1 w 10359948"/>
              <a:gd name="connsiteY0" fmla="*/ 2534080 h 2803153"/>
              <a:gd name="connsiteX1" fmla="*/ 9223441 w 10359948"/>
              <a:gd name="connsiteY1" fmla="*/ 0 h 2803153"/>
              <a:gd name="connsiteX2" fmla="*/ 9200208 w 10359948"/>
              <a:gd name="connsiteY2" fmla="*/ 2443835 h 2803153"/>
              <a:gd name="connsiteX3" fmla="*/ 1 w 10359948"/>
              <a:gd name="connsiteY3" fmla="*/ 2534080 h 2803153"/>
              <a:gd name="connsiteX0" fmla="*/ 2 w 10302373"/>
              <a:gd name="connsiteY0" fmla="*/ 2371463 h 2710654"/>
              <a:gd name="connsiteX1" fmla="*/ 9169233 w 10302373"/>
              <a:gd name="connsiteY1" fmla="*/ 0 h 2710654"/>
              <a:gd name="connsiteX2" fmla="*/ 9146000 w 10302373"/>
              <a:gd name="connsiteY2" fmla="*/ 2443835 h 2710654"/>
              <a:gd name="connsiteX3" fmla="*/ 2 w 10302373"/>
              <a:gd name="connsiteY3" fmla="*/ 2371463 h 2710654"/>
              <a:gd name="connsiteX0" fmla="*/ 22101 w 10324472"/>
              <a:gd name="connsiteY0" fmla="*/ 2371463 h 2601940"/>
              <a:gd name="connsiteX1" fmla="*/ 9191332 w 10324472"/>
              <a:gd name="connsiteY1" fmla="*/ 0 h 2601940"/>
              <a:gd name="connsiteX2" fmla="*/ 9168099 w 10324472"/>
              <a:gd name="connsiteY2" fmla="*/ 2443835 h 2601940"/>
              <a:gd name="connsiteX3" fmla="*/ 22101 w 10324472"/>
              <a:gd name="connsiteY3" fmla="*/ 2371463 h 2601940"/>
              <a:gd name="connsiteX0" fmla="*/ 454248 w 10756619"/>
              <a:gd name="connsiteY0" fmla="*/ 2371463 h 2635640"/>
              <a:gd name="connsiteX1" fmla="*/ 9623479 w 10756619"/>
              <a:gd name="connsiteY1" fmla="*/ 0 h 2635640"/>
              <a:gd name="connsiteX2" fmla="*/ 9600246 w 10756619"/>
              <a:gd name="connsiteY2" fmla="*/ 2443835 h 2635640"/>
              <a:gd name="connsiteX3" fmla="*/ 2243166 w 10756619"/>
              <a:gd name="connsiteY3" fmla="*/ 2466974 h 2635640"/>
              <a:gd name="connsiteX4" fmla="*/ 454248 w 10756619"/>
              <a:gd name="connsiteY4" fmla="*/ 2371463 h 2635640"/>
              <a:gd name="connsiteX0" fmla="*/ 1153431 w 11456764"/>
              <a:gd name="connsiteY0" fmla="*/ 2371463 h 2641277"/>
              <a:gd name="connsiteX1" fmla="*/ 10322662 w 11456764"/>
              <a:gd name="connsiteY1" fmla="*/ 0 h 2641277"/>
              <a:gd name="connsiteX2" fmla="*/ 10299429 w 11456764"/>
              <a:gd name="connsiteY2" fmla="*/ 2443835 h 2641277"/>
              <a:gd name="connsiteX3" fmla="*/ 1137944 w 11456764"/>
              <a:gd name="connsiteY3" fmla="*/ 2482461 h 2641277"/>
              <a:gd name="connsiteX4" fmla="*/ 1153431 w 11456764"/>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482461"/>
              <a:gd name="connsiteX1" fmla="*/ 9184718 w 10318820"/>
              <a:gd name="connsiteY1" fmla="*/ 0 h 2482461"/>
              <a:gd name="connsiteX2" fmla="*/ 9161485 w 10318820"/>
              <a:gd name="connsiteY2" fmla="*/ 2443835 h 2482461"/>
              <a:gd name="connsiteX3" fmla="*/ 0 w 10318820"/>
              <a:gd name="connsiteY3" fmla="*/ 2482461 h 2482461"/>
              <a:gd name="connsiteX4" fmla="*/ 15487 w 10318820"/>
              <a:gd name="connsiteY4" fmla="*/ 2371463 h 2482461"/>
              <a:gd name="connsiteX0" fmla="*/ 15487 w 10252186"/>
              <a:gd name="connsiteY0" fmla="*/ 2371463 h 2482461"/>
              <a:gd name="connsiteX1" fmla="*/ 9184718 w 10252186"/>
              <a:gd name="connsiteY1" fmla="*/ 0 h 2482461"/>
              <a:gd name="connsiteX2" fmla="*/ 9022088 w 10252186"/>
              <a:gd name="connsiteY2" fmla="*/ 2242499 h 2482461"/>
              <a:gd name="connsiteX3" fmla="*/ 0 w 10252186"/>
              <a:gd name="connsiteY3" fmla="*/ 2482461 h 2482461"/>
              <a:gd name="connsiteX4" fmla="*/ 15487 w 10252186"/>
              <a:gd name="connsiteY4" fmla="*/ 2371463 h 2482461"/>
              <a:gd name="connsiteX0" fmla="*/ 15487 w 10311181"/>
              <a:gd name="connsiteY0" fmla="*/ 2371463 h 2482461"/>
              <a:gd name="connsiteX1" fmla="*/ 9184718 w 10311181"/>
              <a:gd name="connsiteY1" fmla="*/ 0 h 2482461"/>
              <a:gd name="connsiteX2" fmla="*/ 9145996 w 10311181"/>
              <a:gd name="connsiteY2" fmla="*/ 2443835 h 2482461"/>
              <a:gd name="connsiteX3" fmla="*/ 0 w 10311181"/>
              <a:gd name="connsiteY3" fmla="*/ 2482461 h 2482461"/>
              <a:gd name="connsiteX4" fmla="*/ 15487 w 10311181"/>
              <a:gd name="connsiteY4" fmla="*/ 2371463 h 2482461"/>
              <a:gd name="connsiteX0" fmla="*/ 15487 w 9184718"/>
              <a:gd name="connsiteY0" fmla="*/ 2371463 h 2482461"/>
              <a:gd name="connsiteX1" fmla="*/ 9184718 w 9184718"/>
              <a:gd name="connsiteY1" fmla="*/ 0 h 2482461"/>
              <a:gd name="connsiteX2" fmla="*/ 9145996 w 9184718"/>
              <a:gd name="connsiteY2" fmla="*/ 2443835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0 w 9215696"/>
              <a:gd name="connsiteY0" fmla="*/ 2371463 h 2482461"/>
              <a:gd name="connsiteX1" fmla="*/ 9215696 w 9215696"/>
              <a:gd name="connsiteY1" fmla="*/ 0 h 2482461"/>
              <a:gd name="connsiteX2" fmla="*/ 9207951 w 9215696"/>
              <a:gd name="connsiteY2" fmla="*/ 2459323 h 2482461"/>
              <a:gd name="connsiteX3" fmla="*/ 30978 w 9215696"/>
              <a:gd name="connsiteY3" fmla="*/ 2482461 h 2482461"/>
              <a:gd name="connsiteX4" fmla="*/ 0 w 9215696"/>
              <a:gd name="connsiteY4" fmla="*/ 2371463 h 2482461"/>
              <a:gd name="connsiteX0" fmla="*/ 0 w 9215696"/>
              <a:gd name="connsiteY0" fmla="*/ 2371463 h 2497949"/>
              <a:gd name="connsiteX1" fmla="*/ 9215696 w 9215696"/>
              <a:gd name="connsiteY1" fmla="*/ 0 h 2497949"/>
              <a:gd name="connsiteX2" fmla="*/ 9207951 w 9215696"/>
              <a:gd name="connsiteY2" fmla="*/ 2459323 h 2497949"/>
              <a:gd name="connsiteX3" fmla="*/ 2 w 9215696"/>
              <a:gd name="connsiteY3" fmla="*/ 2497949 h 2497949"/>
              <a:gd name="connsiteX4" fmla="*/ 0 w 9215696"/>
              <a:gd name="connsiteY4" fmla="*/ 2371463 h 2497949"/>
              <a:gd name="connsiteX0" fmla="*/ 0 w 9215696"/>
              <a:gd name="connsiteY0" fmla="*/ 2371463 h 2474718"/>
              <a:gd name="connsiteX1" fmla="*/ 9215696 w 9215696"/>
              <a:gd name="connsiteY1" fmla="*/ 0 h 2474718"/>
              <a:gd name="connsiteX2" fmla="*/ 9207951 w 9215696"/>
              <a:gd name="connsiteY2" fmla="*/ 2459323 h 2474718"/>
              <a:gd name="connsiteX3" fmla="*/ 30979 w 9215696"/>
              <a:gd name="connsiteY3" fmla="*/ 2474718 h 2474718"/>
              <a:gd name="connsiteX4" fmla="*/ 0 w 9215696"/>
              <a:gd name="connsiteY4" fmla="*/ 2371463 h 2474718"/>
              <a:gd name="connsiteX0" fmla="*/ 0 w 9208117"/>
              <a:gd name="connsiteY0" fmla="*/ 2371463 h 2474718"/>
              <a:gd name="connsiteX1" fmla="*/ 9184719 w 9208117"/>
              <a:gd name="connsiteY1" fmla="*/ 0 h 2474718"/>
              <a:gd name="connsiteX2" fmla="*/ 9207951 w 9208117"/>
              <a:gd name="connsiteY2" fmla="*/ 2459323 h 2474718"/>
              <a:gd name="connsiteX3" fmla="*/ 30979 w 9208117"/>
              <a:gd name="connsiteY3" fmla="*/ 2474718 h 2474718"/>
              <a:gd name="connsiteX4" fmla="*/ 0 w 9208117"/>
              <a:gd name="connsiteY4" fmla="*/ 2371463 h 2474718"/>
              <a:gd name="connsiteX0" fmla="*/ 0 w 9184719"/>
              <a:gd name="connsiteY0" fmla="*/ 2371463 h 2474718"/>
              <a:gd name="connsiteX1" fmla="*/ 9184719 w 9184719"/>
              <a:gd name="connsiteY1" fmla="*/ 0 h 2474718"/>
              <a:gd name="connsiteX2" fmla="*/ 9115020 w 9184719"/>
              <a:gd name="connsiteY2" fmla="*/ 2381886 h 2474718"/>
              <a:gd name="connsiteX3" fmla="*/ 30979 w 9184719"/>
              <a:gd name="connsiteY3" fmla="*/ 2474718 h 2474718"/>
              <a:gd name="connsiteX4" fmla="*/ 0 w 9184719"/>
              <a:gd name="connsiteY4" fmla="*/ 2371463 h 2474718"/>
              <a:gd name="connsiteX0" fmla="*/ 0 w 9184719"/>
              <a:gd name="connsiteY0" fmla="*/ 2371463 h 2474718"/>
              <a:gd name="connsiteX1" fmla="*/ 9184719 w 9184719"/>
              <a:gd name="connsiteY1" fmla="*/ 0 h 2474718"/>
              <a:gd name="connsiteX2" fmla="*/ 9169230 w 9184719"/>
              <a:gd name="connsiteY2" fmla="*/ 2451580 h 2474718"/>
              <a:gd name="connsiteX3" fmla="*/ 30979 w 9184719"/>
              <a:gd name="connsiteY3" fmla="*/ 2474718 h 2474718"/>
              <a:gd name="connsiteX4" fmla="*/ 0 w 9184719"/>
              <a:gd name="connsiteY4" fmla="*/ 2371463 h 2474718"/>
              <a:gd name="connsiteX0" fmla="*/ 0 w 9167786"/>
              <a:gd name="connsiteY0" fmla="*/ 2375696 h 2474718"/>
              <a:gd name="connsiteX1" fmla="*/ 9167786 w 9167786"/>
              <a:gd name="connsiteY1" fmla="*/ 0 h 2474718"/>
              <a:gd name="connsiteX2" fmla="*/ 9152297 w 9167786"/>
              <a:gd name="connsiteY2" fmla="*/ 2451580 h 2474718"/>
              <a:gd name="connsiteX3" fmla="*/ 14046 w 9167786"/>
              <a:gd name="connsiteY3" fmla="*/ 2474718 h 2474718"/>
              <a:gd name="connsiteX4" fmla="*/ 0 w 9167786"/>
              <a:gd name="connsiteY4" fmla="*/ 2375696 h 2474718"/>
              <a:gd name="connsiteX0" fmla="*/ 2887 w 9170673"/>
              <a:gd name="connsiteY0" fmla="*/ 2375696 h 2474718"/>
              <a:gd name="connsiteX1" fmla="*/ 9170673 w 9170673"/>
              <a:gd name="connsiteY1" fmla="*/ 0 h 2474718"/>
              <a:gd name="connsiteX2" fmla="*/ 9155184 w 9170673"/>
              <a:gd name="connsiteY2" fmla="*/ 2451580 h 2474718"/>
              <a:gd name="connsiteX3" fmla="*/ 0 w 9170673"/>
              <a:gd name="connsiteY3" fmla="*/ 2474718 h 2474718"/>
              <a:gd name="connsiteX4" fmla="*/ 2887 w 9170673"/>
              <a:gd name="connsiteY4" fmla="*/ 2375696 h 2474718"/>
              <a:gd name="connsiteX0" fmla="*/ 2887 w 9170673"/>
              <a:gd name="connsiteY0" fmla="*/ 2375696 h 2457785"/>
              <a:gd name="connsiteX1" fmla="*/ 9170673 w 9170673"/>
              <a:gd name="connsiteY1" fmla="*/ 0 h 2457785"/>
              <a:gd name="connsiteX2" fmla="*/ 9155184 w 9170673"/>
              <a:gd name="connsiteY2" fmla="*/ 2451580 h 2457785"/>
              <a:gd name="connsiteX3" fmla="*/ 0 w 9170673"/>
              <a:gd name="connsiteY3" fmla="*/ 2457785 h 2457785"/>
              <a:gd name="connsiteX4" fmla="*/ 2887 w 9170673"/>
              <a:gd name="connsiteY4" fmla="*/ 2375696 h 2457785"/>
              <a:gd name="connsiteX0" fmla="*/ 2887 w 9170673"/>
              <a:gd name="connsiteY0" fmla="*/ 2375696 h 2508024"/>
              <a:gd name="connsiteX1" fmla="*/ 9170673 w 9170673"/>
              <a:gd name="connsiteY1" fmla="*/ 0 h 2508024"/>
              <a:gd name="connsiteX2" fmla="*/ 9169295 w 9170673"/>
              <a:gd name="connsiteY2" fmla="*/ 2508024 h 2508024"/>
              <a:gd name="connsiteX3" fmla="*/ 0 w 9170673"/>
              <a:gd name="connsiteY3" fmla="*/ 2457785 h 2508024"/>
              <a:gd name="connsiteX4" fmla="*/ 2887 w 9170673"/>
              <a:gd name="connsiteY4" fmla="*/ 2375696 h 2508024"/>
              <a:gd name="connsiteX0" fmla="*/ 0 w 9167786"/>
              <a:gd name="connsiteY0" fmla="*/ 2375696 h 2508024"/>
              <a:gd name="connsiteX1" fmla="*/ 9167786 w 9167786"/>
              <a:gd name="connsiteY1" fmla="*/ 0 h 2508024"/>
              <a:gd name="connsiteX2" fmla="*/ 9166408 w 9167786"/>
              <a:gd name="connsiteY2" fmla="*/ 2508024 h 2508024"/>
              <a:gd name="connsiteX3" fmla="*/ 4169 w 9167786"/>
              <a:gd name="connsiteY3" fmla="*/ 2500118 h 2508024"/>
              <a:gd name="connsiteX4" fmla="*/ 0 w 9167786"/>
              <a:gd name="connsiteY4" fmla="*/ 2375696 h 2508024"/>
              <a:gd name="connsiteX0" fmla="*/ 0 w 9166452"/>
              <a:gd name="connsiteY0" fmla="*/ 2375696 h 2508024"/>
              <a:gd name="connsiteX1" fmla="*/ 9061952 w 9166452"/>
              <a:gd name="connsiteY1" fmla="*/ 0 h 2508024"/>
              <a:gd name="connsiteX2" fmla="*/ 9166408 w 9166452"/>
              <a:gd name="connsiteY2" fmla="*/ 2508024 h 2508024"/>
              <a:gd name="connsiteX3" fmla="*/ 4169 w 9166452"/>
              <a:gd name="connsiteY3" fmla="*/ 2500118 h 2508024"/>
              <a:gd name="connsiteX4" fmla="*/ 0 w 9166452"/>
              <a:gd name="connsiteY4" fmla="*/ 2375696 h 2508024"/>
              <a:gd name="connsiteX0" fmla="*/ 0 w 9166808"/>
              <a:gd name="connsiteY0" fmla="*/ 2382751 h 2515079"/>
              <a:gd name="connsiteX1" fmla="*/ 9160729 w 9166808"/>
              <a:gd name="connsiteY1" fmla="*/ 0 h 2515079"/>
              <a:gd name="connsiteX2" fmla="*/ 9166408 w 9166808"/>
              <a:gd name="connsiteY2" fmla="*/ 2515079 h 2515079"/>
              <a:gd name="connsiteX3" fmla="*/ 4169 w 9166808"/>
              <a:gd name="connsiteY3" fmla="*/ 2507173 h 2515079"/>
              <a:gd name="connsiteX4" fmla="*/ 0 w 9166808"/>
              <a:gd name="connsiteY4" fmla="*/ 2382751 h 2515079"/>
              <a:gd name="connsiteX0" fmla="*/ 9943 w 9162640"/>
              <a:gd name="connsiteY0" fmla="*/ 2382751 h 2515079"/>
              <a:gd name="connsiteX1" fmla="*/ 9156561 w 9162640"/>
              <a:gd name="connsiteY1" fmla="*/ 0 h 2515079"/>
              <a:gd name="connsiteX2" fmla="*/ 9162240 w 9162640"/>
              <a:gd name="connsiteY2" fmla="*/ 2515079 h 2515079"/>
              <a:gd name="connsiteX3" fmla="*/ 1 w 9162640"/>
              <a:gd name="connsiteY3" fmla="*/ 2507173 h 2515079"/>
              <a:gd name="connsiteX4" fmla="*/ 9943 w 9162640"/>
              <a:gd name="connsiteY4" fmla="*/ 2382751 h 2515079"/>
              <a:gd name="connsiteX0" fmla="*/ 0 w 9152697"/>
              <a:gd name="connsiteY0" fmla="*/ 2382751 h 2515079"/>
              <a:gd name="connsiteX1" fmla="*/ 9146618 w 9152697"/>
              <a:gd name="connsiteY1" fmla="*/ 0 h 2515079"/>
              <a:gd name="connsiteX2" fmla="*/ 9152297 w 9152697"/>
              <a:gd name="connsiteY2" fmla="*/ 2515079 h 2515079"/>
              <a:gd name="connsiteX3" fmla="*/ 187614 w 9152697"/>
              <a:gd name="connsiteY3" fmla="*/ 2507173 h 2515079"/>
              <a:gd name="connsiteX4" fmla="*/ 0 w 9152697"/>
              <a:gd name="connsiteY4" fmla="*/ 2382751 h 2515079"/>
              <a:gd name="connsiteX0" fmla="*/ 0 w 9068030"/>
              <a:gd name="connsiteY0" fmla="*/ 2382751 h 2515079"/>
              <a:gd name="connsiteX1" fmla="*/ 9061951 w 9068030"/>
              <a:gd name="connsiteY1" fmla="*/ 0 h 2515079"/>
              <a:gd name="connsiteX2" fmla="*/ 9067630 w 9068030"/>
              <a:gd name="connsiteY2" fmla="*/ 2515079 h 2515079"/>
              <a:gd name="connsiteX3" fmla="*/ 102947 w 9068030"/>
              <a:gd name="connsiteY3" fmla="*/ 2507173 h 2515079"/>
              <a:gd name="connsiteX4" fmla="*/ 0 w 9068030"/>
              <a:gd name="connsiteY4" fmla="*/ 2382751 h 2515079"/>
              <a:gd name="connsiteX0" fmla="*/ 0 w 9138586"/>
              <a:gd name="connsiteY0" fmla="*/ 2382751 h 2515079"/>
              <a:gd name="connsiteX1" fmla="*/ 9132507 w 9138586"/>
              <a:gd name="connsiteY1" fmla="*/ 0 h 2515079"/>
              <a:gd name="connsiteX2" fmla="*/ 9138186 w 9138586"/>
              <a:gd name="connsiteY2" fmla="*/ 2515079 h 2515079"/>
              <a:gd name="connsiteX3" fmla="*/ 173503 w 9138586"/>
              <a:gd name="connsiteY3" fmla="*/ 2507173 h 2515079"/>
              <a:gd name="connsiteX4" fmla="*/ 0 w 9138586"/>
              <a:gd name="connsiteY4" fmla="*/ 2382751 h 2515079"/>
              <a:gd name="connsiteX0" fmla="*/ 0 w 9138586"/>
              <a:gd name="connsiteY0" fmla="*/ 2382751 h 2515079"/>
              <a:gd name="connsiteX1" fmla="*/ 9132507 w 9138586"/>
              <a:gd name="connsiteY1" fmla="*/ 0 h 2515079"/>
              <a:gd name="connsiteX2" fmla="*/ 9138186 w 9138586"/>
              <a:gd name="connsiteY2" fmla="*/ 2515079 h 2515079"/>
              <a:gd name="connsiteX3" fmla="*/ 4170 w 9138586"/>
              <a:gd name="connsiteY3" fmla="*/ 2507173 h 2515079"/>
              <a:gd name="connsiteX4" fmla="*/ 0 w 9138586"/>
              <a:gd name="connsiteY4" fmla="*/ 2382751 h 2515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8586" h="2515079">
                <a:moveTo>
                  <a:pt x="0" y="2382751"/>
                </a:moveTo>
                <a:cubicBezTo>
                  <a:pt x="20661" y="2379422"/>
                  <a:pt x="7306149" y="2502055"/>
                  <a:pt x="9132507" y="0"/>
                </a:cubicBezTo>
                <a:cubicBezTo>
                  <a:pt x="9129925" y="819774"/>
                  <a:pt x="9140768" y="1695305"/>
                  <a:pt x="9138186" y="2515079"/>
                </a:cubicBezTo>
                <a:lnTo>
                  <a:pt x="4170" y="2507173"/>
                </a:lnTo>
                <a:cubicBezTo>
                  <a:pt x="4169" y="2465011"/>
                  <a:pt x="1" y="2424913"/>
                  <a:pt x="0" y="2382751"/>
                </a:cubicBezTo>
                <a:close/>
              </a:path>
            </a:pathLst>
          </a:cu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title" hasCustomPrompt="1"/>
          </p:nvPr>
        </p:nvSpPr>
        <p:spPr>
          <a:xfrm>
            <a:off x="457199" y="457169"/>
            <a:ext cx="8229600" cy="772250"/>
          </a:xfrm>
        </p:spPr>
        <p:txBody>
          <a:bodyPr anchor="t"/>
          <a:lstStyle>
            <a:lvl1pPr algn="l">
              <a:defRPr sz="4000" b="1" cap="none">
                <a:solidFill>
                  <a:srgbClr val="FFFFF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415622"/>
            <a:ext cx="8229600" cy="1500187"/>
          </a:xfrm>
          <a:prstGeom prst="rect">
            <a:avLst/>
          </a:prstGeom>
        </p:spPr>
        <p:txBody>
          <a:bodyPr anchor="t" anchorCtr="0"/>
          <a:lstStyle>
            <a:lvl1pPr marL="0" indent="0" algn="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Rectangle 5"/>
          <p:cNvSpPr/>
          <p:nvPr userDrawn="1"/>
        </p:nvSpPr>
        <p:spPr>
          <a:xfrm>
            <a:off x="0" y="6355080"/>
            <a:ext cx="9144000" cy="5029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318499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Divider">
    <p:spTree>
      <p:nvGrpSpPr>
        <p:cNvPr id="1" name=""/>
        <p:cNvGrpSpPr/>
        <p:nvPr/>
      </p:nvGrpSpPr>
      <p:grpSpPr>
        <a:xfrm>
          <a:off x="0" y="0"/>
          <a:ext cx="0" cy="0"/>
          <a:chOff x="0" y="0"/>
          <a:chExt cx="0" cy="0"/>
        </a:xfrm>
      </p:grpSpPr>
      <p:sp>
        <p:nvSpPr>
          <p:cNvPr id="13" name="Freeform 12"/>
          <p:cNvSpPr/>
          <p:nvPr userDrawn="1"/>
        </p:nvSpPr>
        <p:spPr>
          <a:xfrm flipH="1" flipV="1">
            <a:off x="-19068" y="-30696"/>
            <a:ext cx="9170673" cy="2457785"/>
          </a:xfrm>
          <a:custGeom>
            <a:avLst/>
            <a:gdLst>
              <a:gd name="connsiteX0" fmla="*/ 0 w 10289745"/>
              <a:gd name="connsiteY0" fmla="*/ 2348314 h 2694297"/>
              <a:gd name="connsiteX1" fmla="*/ 9145997 w 10289745"/>
              <a:gd name="connsiteY1" fmla="*/ 81 h 2694297"/>
              <a:gd name="connsiteX2" fmla="*/ 9145997 w 10289745"/>
              <a:gd name="connsiteY2" fmla="*/ 2436173 h 2694297"/>
              <a:gd name="connsiteX3" fmla="*/ 0 w 10289745"/>
              <a:gd name="connsiteY3" fmla="*/ 2348314 h 2694297"/>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0 w 10289745"/>
              <a:gd name="connsiteY0" fmla="*/ 2348233 h 2694216"/>
              <a:gd name="connsiteX1" fmla="*/ 9145997 w 10289745"/>
              <a:gd name="connsiteY1" fmla="*/ 0 h 2694216"/>
              <a:gd name="connsiteX2" fmla="*/ 9145997 w 10289745"/>
              <a:gd name="connsiteY2" fmla="*/ 2436092 h 2694216"/>
              <a:gd name="connsiteX3" fmla="*/ 0 w 10289745"/>
              <a:gd name="connsiteY3" fmla="*/ 2348233 h 2694216"/>
              <a:gd name="connsiteX0" fmla="*/ 2 w 10271923"/>
              <a:gd name="connsiteY0" fmla="*/ 1961048 h 2259210"/>
              <a:gd name="connsiteX1" fmla="*/ 9115022 w 10271923"/>
              <a:gd name="connsiteY1" fmla="*/ 0 h 2259210"/>
              <a:gd name="connsiteX2" fmla="*/ 9145999 w 10271923"/>
              <a:gd name="connsiteY2" fmla="*/ 2048907 h 2259210"/>
              <a:gd name="connsiteX3" fmla="*/ 2 w 10271923"/>
              <a:gd name="connsiteY3" fmla="*/ 1961048 h 2259210"/>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2 w 10302372"/>
              <a:gd name="connsiteY0" fmla="*/ 2355976 h 2702917"/>
              <a:gd name="connsiteX1" fmla="*/ 9169232 w 10302372"/>
              <a:gd name="connsiteY1" fmla="*/ 0 h 2702917"/>
              <a:gd name="connsiteX2" fmla="*/ 9145999 w 10302372"/>
              <a:gd name="connsiteY2" fmla="*/ 2443835 h 2702917"/>
              <a:gd name="connsiteX3" fmla="*/ 2 w 10302372"/>
              <a:gd name="connsiteY3" fmla="*/ 2355976 h 2702917"/>
              <a:gd name="connsiteX0" fmla="*/ 1 w 10359948"/>
              <a:gd name="connsiteY0" fmla="*/ 2534080 h 2803153"/>
              <a:gd name="connsiteX1" fmla="*/ 9223441 w 10359948"/>
              <a:gd name="connsiteY1" fmla="*/ 0 h 2803153"/>
              <a:gd name="connsiteX2" fmla="*/ 9200208 w 10359948"/>
              <a:gd name="connsiteY2" fmla="*/ 2443835 h 2803153"/>
              <a:gd name="connsiteX3" fmla="*/ 1 w 10359948"/>
              <a:gd name="connsiteY3" fmla="*/ 2534080 h 2803153"/>
              <a:gd name="connsiteX0" fmla="*/ 2 w 10302373"/>
              <a:gd name="connsiteY0" fmla="*/ 2371463 h 2710654"/>
              <a:gd name="connsiteX1" fmla="*/ 9169233 w 10302373"/>
              <a:gd name="connsiteY1" fmla="*/ 0 h 2710654"/>
              <a:gd name="connsiteX2" fmla="*/ 9146000 w 10302373"/>
              <a:gd name="connsiteY2" fmla="*/ 2443835 h 2710654"/>
              <a:gd name="connsiteX3" fmla="*/ 2 w 10302373"/>
              <a:gd name="connsiteY3" fmla="*/ 2371463 h 2710654"/>
              <a:gd name="connsiteX0" fmla="*/ 22101 w 10324472"/>
              <a:gd name="connsiteY0" fmla="*/ 2371463 h 2601940"/>
              <a:gd name="connsiteX1" fmla="*/ 9191332 w 10324472"/>
              <a:gd name="connsiteY1" fmla="*/ 0 h 2601940"/>
              <a:gd name="connsiteX2" fmla="*/ 9168099 w 10324472"/>
              <a:gd name="connsiteY2" fmla="*/ 2443835 h 2601940"/>
              <a:gd name="connsiteX3" fmla="*/ 22101 w 10324472"/>
              <a:gd name="connsiteY3" fmla="*/ 2371463 h 2601940"/>
              <a:gd name="connsiteX0" fmla="*/ 454248 w 10756619"/>
              <a:gd name="connsiteY0" fmla="*/ 2371463 h 2635640"/>
              <a:gd name="connsiteX1" fmla="*/ 9623479 w 10756619"/>
              <a:gd name="connsiteY1" fmla="*/ 0 h 2635640"/>
              <a:gd name="connsiteX2" fmla="*/ 9600246 w 10756619"/>
              <a:gd name="connsiteY2" fmla="*/ 2443835 h 2635640"/>
              <a:gd name="connsiteX3" fmla="*/ 2243166 w 10756619"/>
              <a:gd name="connsiteY3" fmla="*/ 2466974 h 2635640"/>
              <a:gd name="connsiteX4" fmla="*/ 454248 w 10756619"/>
              <a:gd name="connsiteY4" fmla="*/ 2371463 h 2635640"/>
              <a:gd name="connsiteX0" fmla="*/ 1153431 w 11456764"/>
              <a:gd name="connsiteY0" fmla="*/ 2371463 h 2641277"/>
              <a:gd name="connsiteX1" fmla="*/ 10322662 w 11456764"/>
              <a:gd name="connsiteY1" fmla="*/ 0 h 2641277"/>
              <a:gd name="connsiteX2" fmla="*/ 10299429 w 11456764"/>
              <a:gd name="connsiteY2" fmla="*/ 2443835 h 2641277"/>
              <a:gd name="connsiteX3" fmla="*/ 1137944 w 11456764"/>
              <a:gd name="connsiteY3" fmla="*/ 2482461 h 2641277"/>
              <a:gd name="connsiteX4" fmla="*/ 1153431 w 11456764"/>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641277"/>
              <a:gd name="connsiteX1" fmla="*/ 9184718 w 10318820"/>
              <a:gd name="connsiteY1" fmla="*/ 0 h 2641277"/>
              <a:gd name="connsiteX2" fmla="*/ 9161485 w 10318820"/>
              <a:gd name="connsiteY2" fmla="*/ 2443835 h 2641277"/>
              <a:gd name="connsiteX3" fmla="*/ 0 w 10318820"/>
              <a:gd name="connsiteY3" fmla="*/ 2482461 h 2641277"/>
              <a:gd name="connsiteX4" fmla="*/ 15487 w 10318820"/>
              <a:gd name="connsiteY4" fmla="*/ 2371463 h 2641277"/>
              <a:gd name="connsiteX0" fmla="*/ 15487 w 10318820"/>
              <a:gd name="connsiteY0" fmla="*/ 2371463 h 2482461"/>
              <a:gd name="connsiteX1" fmla="*/ 9184718 w 10318820"/>
              <a:gd name="connsiteY1" fmla="*/ 0 h 2482461"/>
              <a:gd name="connsiteX2" fmla="*/ 9161485 w 10318820"/>
              <a:gd name="connsiteY2" fmla="*/ 2443835 h 2482461"/>
              <a:gd name="connsiteX3" fmla="*/ 0 w 10318820"/>
              <a:gd name="connsiteY3" fmla="*/ 2482461 h 2482461"/>
              <a:gd name="connsiteX4" fmla="*/ 15487 w 10318820"/>
              <a:gd name="connsiteY4" fmla="*/ 2371463 h 2482461"/>
              <a:gd name="connsiteX0" fmla="*/ 15487 w 10252186"/>
              <a:gd name="connsiteY0" fmla="*/ 2371463 h 2482461"/>
              <a:gd name="connsiteX1" fmla="*/ 9184718 w 10252186"/>
              <a:gd name="connsiteY1" fmla="*/ 0 h 2482461"/>
              <a:gd name="connsiteX2" fmla="*/ 9022088 w 10252186"/>
              <a:gd name="connsiteY2" fmla="*/ 2242499 h 2482461"/>
              <a:gd name="connsiteX3" fmla="*/ 0 w 10252186"/>
              <a:gd name="connsiteY3" fmla="*/ 2482461 h 2482461"/>
              <a:gd name="connsiteX4" fmla="*/ 15487 w 10252186"/>
              <a:gd name="connsiteY4" fmla="*/ 2371463 h 2482461"/>
              <a:gd name="connsiteX0" fmla="*/ 15487 w 10311181"/>
              <a:gd name="connsiteY0" fmla="*/ 2371463 h 2482461"/>
              <a:gd name="connsiteX1" fmla="*/ 9184718 w 10311181"/>
              <a:gd name="connsiteY1" fmla="*/ 0 h 2482461"/>
              <a:gd name="connsiteX2" fmla="*/ 9145996 w 10311181"/>
              <a:gd name="connsiteY2" fmla="*/ 2443835 h 2482461"/>
              <a:gd name="connsiteX3" fmla="*/ 0 w 10311181"/>
              <a:gd name="connsiteY3" fmla="*/ 2482461 h 2482461"/>
              <a:gd name="connsiteX4" fmla="*/ 15487 w 10311181"/>
              <a:gd name="connsiteY4" fmla="*/ 2371463 h 2482461"/>
              <a:gd name="connsiteX0" fmla="*/ 15487 w 9184718"/>
              <a:gd name="connsiteY0" fmla="*/ 2371463 h 2482461"/>
              <a:gd name="connsiteX1" fmla="*/ 9184718 w 9184718"/>
              <a:gd name="connsiteY1" fmla="*/ 0 h 2482461"/>
              <a:gd name="connsiteX2" fmla="*/ 9145996 w 9184718"/>
              <a:gd name="connsiteY2" fmla="*/ 2443835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15487 w 9184718"/>
              <a:gd name="connsiteY0" fmla="*/ 2371463 h 2482461"/>
              <a:gd name="connsiteX1" fmla="*/ 9184718 w 9184718"/>
              <a:gd name="connsiteY1" fmla="*/ 0 h 2482461"/>
              <a:gd name="connsiteX2" fmla="*/ 9176973 w 9184718"/>
              <a:gd name="connsiteY2" fmla="*/ 2459323 h 2482461"/>
              <a:gd name="connsiteX3" fmla="*/ 0 w 9184718"/>
              <a:gd name="connsiteY3" fmla="*/ 2482461 h 2482461"/>
              <a:gd name="connsiteX4" fmla="*/ 15487 w 9184718"/>
              <a:gd name="connsiteY4" fmla="*/ 2371463 h 2482461"/>
              <a:gd name="connsiteX0" fmla="*/ 0 w 9215696"/>
              <a:gd name="connsiteY0" fmla="*/ 2371463 h 2482461"/>
              <a:gd name="connsiteX1" fmla="*/ 9215696 w 9215696"/>
              <a:gd name="connsiteY1" fmla="*/ 0 h 2482461"/>
              <a:gd name="connsiteX2" fmla="*/ 9207951 w 9215696"/>
              <a:gd name="connsiteY2" fmla="*/ 2459323 h 2482461"/>
              <a:gd name="connsiteX3" fmla="*/ 30978 w 9215696"/>
              <a:gd name="connsiteY3" fmla="*/ 2482461 h 2482461"/>
              <a:gd name="connsiteX4" fmla="*/ 0 w 9215696"/>
              <a:gd name="connsiteY4" fmla="*/ 2371463 h 2482461"/>
              <a:gd name="connsiteX0" fmla="*/ 0 w 9215696"/>
              <a:gd name="connsiteY0" fmla="*/ 2371463 h 2497949"/>
              <a:gd name="connsiteX1" fmla="*/ 9215696 w 9215696"/>
              <a:gd name="connsiteY1" fmla="*/ 0 h 2497949"/>
              <a:gd name="connsiteX2" fmla="*/ 9207951 w 9215696"/>
              <a:gd name="connsiteY2" fmla="*/ 2459323 h 2497949"/>
              <a:gd name="connsiteX3" fmla="*/ 2 w 9215696"/>
              <a:gd name="connsiteY3" fmla="*/ 2497949 h 2497949"/>
              <a:gd name="connsiteX4" fmla="*/ 0 w 9215696"/>
              <a:gd name="connsiteY4" fmla="*/ 2371463 h 2497949"/>
              <a:gd name="connsiteX0" fmla="*/ 0 w 9215696"/>
              <a:gd name="connsiteY0" fmla="*/ 2371463 h 2474718"/>
              <a:gd name="connsiteX1" fmla="*/ 9215696 w 9215696"/>
              <a:gd name="connsiteY1" fmla="*/ 0 h 2474718"/>
              <a:gd name="connsiteX2" fmla="*/ 9207951 w 9215696"/>
              <a:gd name="connsiteY2" fmla="*/ 2459323 h 2474718"/>
              <a:gd name="connsiteX3" fmla="*/ 30979 w 9215696"/>
              <a:gd name="connsiteY3" fmla="*/ 2474718 h 2474718"/>
              <a:gd name="connsiteX4" fmla="*/ 0 w 9215696"/>
              <a:gd name="connsiteY4" fmla="*/ 2371463 h 2474718"/>
              <a:gd name="connsiteX0" fmla="*/ 0 w 9208117"/>
              <a:gd name="connsiteY0" fmla="*/ 2371463 h 2474718"/>
              <a:gd name="connsiteX1" fmla="*/ 9184719 w 9208117"/>
              <a:gd name="connsiteY1" fmla="*/ 0 h 2474718"/>
              <a:gd name="connsiteX2" fmla="*/ 9207951 w 9208117"/>
              <a:gd name="connsiteY2" fmla="*/ 2459323 h 2474718"/>
              <a:gd name="connsiteX3" fmla="*/ 30979 w 9208117"/>
              <a:gd name="connsiteY3" fmla="*/ 2474718 h 2474718"/>
              <a:gd name="connsiteX4" fmla="*/ 0 w 9208117"/>
              <a:gd name="connsiteY4" fmla="*/ 2371463 h 2474718"/>
              <a:gd name="connsiteX0" fmla="*/ 0 w 9184719"/>
              <a:gd name="connsiteY0" fmla="*/ 2371463 h 2474718"/>
              <a:gd name="connsiteX1" fmla="*/ 9184719 w 9184719"/>
              <a:gd name="connsiteY1" fmla="*/ 0 h 2474718"/>
              <a:gd name="connsiteX2" fmla="*/ 9115020 w 9184719"/>
              <a:gd name="connsiteY2" fmla="*/ 2381886 h 2474718"/>
              <a:gd name="connsiteX3" fmla="*/ 30979 w 9184719"/>
              <a:gd name="connsiteY3" fmla="*/ 2474718 h 2474718"/>
              <a:gd name="connsiteX4" fmla="*/ 0 w 9184719"/>
              <a:gd name="connsiteY4" fmla="*/ 2371463 h 2474718"/>
              <a:gd name="connsiteX0" fmla="*/ 0 w 9184719"/>
              <a:gd name="connsiteY0" fmla="*/ 2371463 h 2474718"/>
              <a:gd name="connsiteX1" fmla="*/ 9184719 w 9184719"/>
              <a:gd name="connsiteY1" fmla="*/ 0 h 2474718"/>
              <a:gd name="connsiteX2" fmla="*/ 9169230 w 9184719"/>
              <a:gd name="connsiteY2" fmla="*/ 2451580 h 2474718"/>
              <a:gd name="connsiteX3" fmla="*/ 30979 w 9184719"/>
              <a:gd name="connsiteY3" fmla="*/ 2474718 h 2474718"/>
              <a:gd name="connsiteX4" fmla="*/ 0 w 9184719"/>
              <a:gd name="connsiteY4" fmla="*/ 2371463 h 2474718"/>
              <a:gd name="connsiteX0" fmla="*/ 0 w 9167786"/>
              <a:gd name="connsiteY0" fmla="*/ 2375696 h 2474718"/>
              <a:gd name="connsiteX1" fmla="*/ 9167786 w 9167786"/>
              <a:gd name="connsiteY1" fmla="*/ 0 h 2474718"/>
              <a:gd name="connsiteX2" fmla="*/ 9152297 w 9167786"/>
              <a:gd name="connsiteY2" fmla="*/ 2451580 h 2474718"/>
              <a:gd name="connsiteX3" fmla="*/ 14046 w 9167786"/>
              <a:gd name="connsiteY3" fmla="*/ 2474718 h 2474718"/>
              <a:gd name="connsiteX4" fmla="*/ 0 w 9167786"/>
              <a:gd name="connsiteY4" fmla="*/ 2375696 h 2474718"/>
              <a:gd name="connsiteX0" fmla="*/ 2887 w 9170673"/>
              <a:gd name="connsiteY0" fmla="*/ 2375696 h 2474718"/>
              <a:gd name="connsiteX1" fmla="*/ 9170673 w 9170673"/>
              <a:gd name="connsiteY1" fmla="*/ 0 h 2474718"/>
              <a:gd name="connsiteX2" fmla="*/ 9155184 w 9170673"/>
              <a:gd name="connsiteY2" fmla="*/ 2451580 h 2474718"/>
              <a:gd name="connsiteX3" fmla="*/ 0 w 9170673"/>
              <a:gd name="connsiteY3" fmla="*/ 2474718 h 2474718"/>
              <a:gd name="connsiteX4" fmla="*/ 2887 w 9170673"/>
              <a:gd name="connsiteY4" fmla="*/ 2375696 h 2474718"/>
              <a:gd name="connsiteX0" fmla="*/ 2887 w 9170673"/>
              <a:gd name="connsiteY0" fmla="*/ 2375696 h 2457785"/>
              <a:gd name="connsiteX1" fmla="*/ 9170673 w 9170673"/>
              <a:gd name="connsiteY1" fmla="*/ 0 h 2457785"/>
              <a:gd name="connsiteX2" fmla="*/ 9155184 w 9170673"/>
              <a:gd name="connsiteY2" fmla="*/ 2451580 h 2457785"/>
              <a:gd name="connsiteX3" fmla="*/ 0 w 9170673"/>
              <a:gd name="connsiteY3" fmla="*/ 2457785 h 2457785"/>
              <a:gd name="connsiteX4" fmla="*/ 2887 w 9170673"/>
              <a:gd name="connsiteY4" fmla="*/ 2375696 h 2457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0673" h="2457785">
                <a:moveTo>
                  <a:pt x="2887" y="2375696"/>
                </a:moveTo>
                <a:cubicBezTo>
                  <a:pt x="23548" y="2372367"/>
                  <a:pt x="7344315" y="2502055"/>
                  <a:pt x="9170673" y="0"/>
                </a:cubicBezTo>
                <a:cubicBezTo>
                  <a:pt x="9168091" y="819774"/>
                  <a:pt x="9157766" y="1631806"/>
                  <a:pt x="9155184" y="2451580"/>
                </a:cubicBezTo>
                <a:lnTo>
                  <a:pt x="0" y="2457785"/>
                </a:lnTo>
                <a:cubicBezTo>
                  <a:pt x="-1" y="2415623"/>
                  <a:pt x="2888" y="2417858"/>
                  <a:pt x="2887" y="2375696"/>
                </a:cubicBezTo>
                <a:close/>
              </a:path>
            </a:pathLst>
          </a:cu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title" hasCustomPrompt="1"/>
          </p:nvPr>
        </p:nvSpPr>
        <p:spPr>
          <a:xfrm>
            <a:off x="457199" y="457200"/>
            <a:ext cx="8229600" cy="772250"/>
          </a:xfrm>
          <a:effectLst>
            <a:outerShdw blurRad="50800" dist="38100" dir="2700000" algn="tl" rotWithShape="0">
              <a:prstClr val="black">
                <a:alpha val="40000"/>
              </a:prstClr>
            </a:outerShdw>
          </a:effectLst>
        </p:spPr>
        <p:txBody>
          <a:bodyPr anchor="t"/>
          <a:lstStyle>
            <a:lvl1pPr algn="l">
              <a:defRPr sz="4000" b="1" cap="none">
                <a:solidFill>
                  <a:srgbClr val="FFFFF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415653"/>
            <a:ext cx="8229600" cy="1500187"/>
          </a:xfrm>
          <a:prstGeom prst="rect">
            <a:avLst/>
          </a:prstGeom>
          <a:effectLst>
            <a:outerShdw blurRad="50800" dist="38100" dir="2700000" algn="tl" rotWithShape="0">
              <a:prstClr val="black">
                <a:alpha val="40000"/>
              </a:prstClr>
            </a:outerShdw>
          </a:effectLst>
        </p:spPr>
        <p:txBody>
          <a:bodyPr anchor="t" anchorCtr="0"/>
          <a:lstStyle>
            <a:lvl1pPr marL="0" indent="0" algn="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4"/>
          </p:nvPr>
        </p:nvSpPr>
        <p:spPr/>
        <p:txBody>
          <a:bodyPr/>
          <a:lstStyle>
            <a:lvl1pPr>
              <a:defRPr>
                <a:solidFill>
                  <a:schemeClr val="bg1"/>
                </a:solidFill>
              </a:defRPr>
            </a:lvl1pPr>
          </a:lstStyle>
          <a:p>
            <a:r>
              <a:rPr lang="en-US" dirty="0" smtClean="0"/>
              <a:t>U.S. Department of Commerce | National Oceanic and Atmospheric Administration | NOAA Fisheries | Page </a:t>
            </a:r>
            <a:fld id="{632D3AEB-7CBE-3049-91AC-335C6B4F5BF6}" type="slidenum">
              <a:rPr lang="en-US" smtClean="0"/>
              <a:pPr/>
              <a:t>‹#›</a:t>
            </a:fld>
            <a:endParaRPr lang="en-US" dirty="0"/>
          </a:p>
        </p:txBody>
      </p:sp>
    </p:spTree>
    <p:extLst>
      <p:ext uri="{BB962C8B-B14F-4D97-AF65-F5344CB8AC3E}">
        <p14:creationId xmlns:p14="http://schemas.microsoft.com/office/powerpoint/2010/main" val="3997262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marL="742950" indent="-285750">
              <a:buFont typeface="Wingdings" panose="05000000000000000000" pitchFamily="2" charset="2"/>
              <a:buChar char="Ø"/>
              <a:defRPr>
                <a:latin typeface="Calibri" panose="020F0502020204030204" pitchFamily="34" charset="0"/>
              </a:defRPr>
            </a:lvl2pPr>
            <a:lvl3pPr marL="1143000" indent="-228600">
              <a:buFont typeface="Wingdings" panose="05000000000000000000" pitchFamily="2" charset="2"/>
              <a:buChar char="v"/>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AC403B90-504A-4EBD-B4FF-6A06EBF481D6}" type="slidenum">
              <a:rPr lang="en-US" smtClean="0"/>
              <a:t>‹#›</a:t>
            </a:fld>
            <a:endParaRPr lang="en-US"/>
          </a:p>
        </p:txBody>
      </p:sp>
    </p:spTree>
    <p:extLst>
      <p:ext uri="{BB962C8B-B14F-4D97-AF65-F5344CB8AC3E}">
        <p14:creationId xmlns:p14="http://schemas.microsoft.com/office/powerpoint/2010/main" val="12702908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C403B90-504A-4EBD-B4FF-6A06EBF481D6}" type="slidenum">
              <a:rPr lang="en-US" smtClean="0"/>
              <a:t>‹#›</a:t>
            </a:fld>
            <a:endParaRPr lang="en-US"/>
          </a:p>
        </p:txBody>
      </p:sp>
    </p:spTree>
    <p:extLst>
      <p:ext uri="{BB962C8B-B14F-4D97-AF65-F5344CB8AC3E}">
        <p14:creationId xmlns:p14="http://schemas.microsoft.com/office/powerpoint/2010/main" val="36536401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AC403B90-504A-4EBD-B4FF-6A06EBF481D6}" type="slidenum">
              <a:rPr lang="en-US" smtClean="0"/>
              <a:t>‹#›</a:t>
            </a:fld>
            <a:endParaRPr lang="en-US"/>
          </a:p>
        </p:txBody>
      </p:sp>
    </p:spTree>
    <p:extLst>
      <p:ext uri="{BB962C8B-B14F-4D97-AF65-F5344CB8AC3E}">
        <p14:creationId xmlns:p14="http://schemas.microsoft.com/office/powerpoint/2010/main" val="410546802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AC403B90-504A-4EBD-B4FF-6A06EBF481D6}" type="slidenum">
              <a:rPr lang="en-US" smtClean="0"/>
              <a:t>‹#›</a:t>
            </a:fld>
            <a:endParaRPr lang="en-US"/>
          </a:p>
        </p:txBody>
      </p:sp>
    </p:spTree>
    <p:extLst>
      <p:ext uri="{BB962C8B-B14F-4D97-AF65-F5344CB8AC3E}">
        <p14:creationId xmlns:p14="http://schemas.microsoft.com/office/powerpoint/2010/main" val="180119372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E5C90"/>
        </a:solidFill>
        <a:effectLst/>
      </p:bgPr>
    </p:bg>
    <p:spTree>
      <p:nvGrpSpPr>
        <p:cNvPr id="1" name=""/>
        <p:cNvGrpSpPr/>
        <p:nvPr/>
      </p:nvGrpSpPr>
      <p:grpSpPr>
        <a:xfrm>
          <a:off x="0" y="0"/>
          <a:ext cx="0" cy="0"/>
          <a:chOff x="0" y="0"/>
          <a:chExt cx="0" cy="0"/>
        </a:xfrm>
      </p:grpSpPr>
      <p:sp>
        <p:nvSpPr>
          <p:cNvPr id="7" name="Rectangle 6"/>
          <p:cNvSpPr/>
          <p:nvPr userDrawn="1"/>
        </p:nvSpPr>
        <p:spPr>
          <a:xfrm>
            <a:off x="0" y="6355080"/>
            <a:ext cx="9144000" cy="5029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457200"/>
            <a:ext cx="8229600" cy="676014"/>
          </a:xfrm>
          <a:prstGeom prst="rect">
            <a:avLst/>
          </a:prstGeom>
        </p:spPr>
        <p:txBody>
          <a:bodyPr vert="horz" lIns="91440" tIns="45720" rIns="91440" bIns="45720" rtlCol="0" anchor="t" anchorCtr="0">
            <a:normAutofit/>
          </a:bodyPr>
          <a:lstStyle/>
          <a:p>
            <a:r>
              <a:rPr lang="en-US" dirty="0" smtClean="0"/>
              <a:t>Click to edit Master title style</a:t>
            </a:r>
            <a:endParaRPr lang="en-US" dirty="0"/>
          </a:p>
        </p:txBody>
      </p:sp>
      <p:sp>
        <p:nvSpPr>
          <p:cNvPr id="6" name="Slide Number Placeholder 5"/>
          <p:cNvSpPr>
            <a:spLocks noGrp="1"/>
          </p:cNvSpPr>
          <p:nvPr>
            <p:ph type="sldNum" sz="quarter" idx="4"/>
          </p:nvPr>
        </p:nvSpPr>
        <p:spPr>
          <a:xfrm>
            <a:off x="2285999" y="6355080"/>
            <a:ext cx="6400801" cy="502919"/>
          </a:xfrm>
          <a:prstGeom prst="rect">
            <a:avLst/>
          </a:prstGeom>
        </p:spPr>
        <p:txBody>
          <a:bodyPr vert="horz" lIns="0" tIns="45720" rIns="0" bIns="45720" rtlCol="0" anchor="ctr"/>
          <a:lstStyle>
            <a:lvl1pPr algn="r">
              <a:defRPr sz="800">
                <a:solidFill>
                  <a:schemeClr val="bg1"/>
                </a:solidFill>
              </a:defRPr>
            </a:lvl1pPr>
          </a:lstStyle>
          <a:p>
            <a:r>
              <a:rPr lang="en-US" dirty="0" smtClean="0"/>
              <a:t>U.S. Department of Commerce | National Oceanic and Atmospheric Administration | NOAA Fisheries </a:t>
            </a: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4505" y="6419088"/>
            <a:ext cx="1643938" cy="388747"/>
          </a:xfrm>
          <a:prstGeom prst="rect">
            <a:avLst/>
          </a:prstGeom>
        </p:spPr>
      </p:pic>
      <p:sp>
        <p:nvSpPr>
          <p:cNvPr id="9" name="Text Placeholder 2"/>
          <p:cNvSpPr>
            <a:spLocks noGrp="1"/>
          </p:cNvSpPr>
          <p:nvPr>
            <p:ph type="body" idx="1"/>
          </p:nvPr>
        </p:nvSpPr>
        <p:spPr>
          <a:xfrm>
            <a:off x="464804"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96265080"/>
      </p:ext>
    </p:extLst>
  </p:cSld>
  <p:clrMap bg1="lt1" tx1="dk1" bg2="lt2" tx2="dk2" accent1="accent1" accent2="accent2" accent3="accent3" accent4="accent4" accent5="accent5" accent6="accent6" hlink="hlink" folHlink="folHlink"/>
  <p:sldLayoutIdLst>
    <p:sldLayoutId id="2147483674" r:id="rId1"/>
    <p:sldLayoutId id="2147483675" r:id="rId2"/>
  </p:sldLayoutIdLst>
  <p:timing>
    <p:tnLst>
      <p:par>
        <p:cTn id="1" dur="indefinite" restart="never" nodeType="tmRoot"/>
      </p:par>
    </p:tnLst>
  </p:timing>
  <p:hf hdr="0"/>
  <p:txStyles>
    <p:titleStyle>
      <a:lvl1pPr algn="ctr" defTabSz="457200" rtl="0" eaLnBrk="1" latinLnBrk="0" hangingPunct="1">
        <a:spcBef>
          <a:spcPct val="0"/>
        </a:spcBef>
        <a:buNone/>
        <a:defRPr sz="3600" b="1" i="0" kern="1200">
          <a:solidFill>
            <a:srgbClr val="FFFF00"/>
          </a:solidFill>
          <a:latin typeface="Calibri" panose="020F0502020204030204" pitchFamily="34" charset="0"/>
          <a:ea typeface="+mj-ea"/>
          <a:cs typeface="Calibri" panose="020F0502020204030204" pitchFamily="34" charset="0"/>
        </a:defRPr>
      </a:lvl1pPr>
    </p:titleStyle>
    <p:bodyStyle>
      <a:lvl1pPr marL="342900" indent="-342900" algn="l" defTabSz="457200" rtl="0" eaLnBrk="1" latinLnBrk="0" hangingPunct="1">
        <a:spcBef>
          <a:spcPct val="20000"/>
        </a:spcBef>
        <a:buFont typeface="Arial" panose="020B0604020202020204" pitchFamily="34" charset="0"/>
        <a:buChar char="•"/>
        <a:defRPr sz="3200" kern="1200">
          <a:solidFill>
            <a:srgbClr val="FFFFFF"/>
          </a:solidFill>
          <a:latin typeface="Calibri" panose="020F0502020204030204" pitchFamily="34" charset="0"/>
          <a:ea typeface="+mn-ea"/>
          <a:cs typeface="+mn-cs"/>
        </a:defRPr>
      </a:lvl1pPr>
      <a:lvl2pPr marL="742950" indent="-285750" algn="l" defTabSz="457200" rtl="0" eaLnBrk="1" latinLnBrk="0" hangingPunct="1">
        <a:spcBef>
          <a:spcPct val="20000"/>
        </a:spcBef>
        <a:buFont typeface="Wingdings" panose="05000000000000000000" pitchFamily="2" charset="2"/>
        <a:buChar char="Ø"/>
        <a:defRPr sz="3200" kern="1200">
          <a:solidFill>
            <a:schemeClr val="bg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Wingdings" panose="05000000000000000000" pitchFamily="2" charset="2"/>
        <a:buChar char="v"/>
        <a:defRPr sz="2800" kern="1200">
          <a:solidFill>
            <a:schemeClr val="bg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a:buChar char="•"/>
        <a:defRPr sz="2800" kern="1200">
          <a:solidFill>
            <a:schemeClr val="bg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a:buChar char="•"/>
        <a:defRPr sz="2800" kern="1200">
          <a:solidFill>
            <a:schemeClr val="bg1"/>
          </a:solidFill>
          <a:latin typeface="Calibri" panose="020F0502020204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E5C90"/>
        </a:solidFill>
        <a:effectLst/>
      </p:bgPr>
    </p:bg>
    <p:spTree>
      <p:nvGrpSpPr>
        <p:cNvPr id="1" name=""/>
        <p:cNvGrpSpPr/>
        <p:nvPr/>
      </p:nvGrpSpPr>
      <p:grpSpPr>
        <a:xfrm>
          <a:off x="0" y="0"/>
          <a:ext cx="0" cy="0"/>
          <a:chOff x="0" y="0"/>
          <a:chExt cx="0" cy="0"/>
        </a:xfrm>
      </p:grpSpPr>
      <p:sp>
        <p:nvSpPr>
          <p:cNvPr id="7" name="Rectangle 6"/>
          <p:cNvSpPr/>
          <p:nvPr userDrawn="1"/>
        </p:nvSpPr>
        <p:spPr>
          <a:xfrm>
            <a:off x="0" y="6355080"/>
            <a:ext cx="9144000" cy="5029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457200"/>
            <a:ext cx="8229600" cy="676014"/>
          </a:xfrm>
          <a:prstGeom prst="rect">
            <a:avLst/>
          </a:prstGeom>
        </p:spPr>
        <p:txBody>
          <a:bodyPr vert="horz" lIns="91440" tIns="45720" rIns="91440" bIns="45720" rtlCol="0" anchor="t" anchorCtr="0">
            <a:normAutofit/>
          </a:bodyPr>
          <a:lstStyle/>
          <a:p>
            <a:r>
              <a:rPr lang="en-US" dirty="0" smtClean="0"/>
              <a:t>Click to edit Master title style</a:t>
            </a:r>
            <a:endParaRPr lang="en-US" dirty="0"/>
          </a:p>
        </p:txBody>
      </p:sp>
      <p:sp>
        <p:nvSpPr>
          <p:cNvPr id="6" name="Slide Number Placeholder 5"/>
          <p:cNvSpPr>
            <a:spLocks noGrp="1"/>
          </p:cNvSpPr>
          <p:nvPr>
            <p:ph type="sldNum" sz="quarter" idx="4"/>
          </p:nvPr>
        </p:nvSpPr>
        <p:spPr>
          <a:xfrm>
            <a:off x="2285999" y="6355080"/>
            <a:ext cx="6400801" cy="502919"/>
          </a:xfrm>
          <a:prstGeom prst="rect">
            <a:avLst/>
          </a:prstGeom>
        </p:spPr>
        <p:txBody>
          <a:bodyPr vert="horz" lIns="0" tIns="45720" rIns="0" bIns="45720" rtlCol="0" anchor="ctr"/>
          <a:lstStyle>
            <a:lvl1pPr algn="r">
              <a:defRPr sz="800">
                <a:solidFill>
                  <a:schemeClr val="bg1"/>
                </a:solidFill>
              </a:defRPr>
            </a:lvl1pPr>
          </a:lstStyle>
          <a:p>
            <a:r>
              <a:rPr lang="en-US" dirty="0" smtClean="0"/>
              <a:t>U.S. Department of Commerce | National Oceanic and Atmospheric Administration | NOAA Fisheries </a:t>
            </a:r>
            <a:endParaRPr lang="en-US" dirty="0"/>
          </a:p>
        </p:txBody>
      </p:sp>
      <p:pic>
        <p:nvPicPr>
          <p:cNvPr id="8" name="Picture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44505" y="6419088"/>
            <a:ext cx="1643938" cy="388747"/>
          </a:xfrm>
          <a:prstGeom prst="rect">
            <a:avLst/>
          </a:prstGeom>
        </p:spPr>
      </p:pic>
      <p:sp>
        <p:nvSpPr>
          <p:cNvPr id="9" name="Text Placeholder 2"/>
          <p:cNvSpPr>
            <a:spLocks noGrp="1"/>
          </p:cNvSpPr>
          <p:nvPr>
            <p:ph type="body" idx="1"/>
          </p:nvPr>
        </p:nvSpPr>
        <p:spPr>
          <a:xfrm>
            <a:off x="464804"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97622595"/>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Lst>
  <p:hf hdr="0"/>
  <p:txStyles>
    <p:titleStyle>
      <a:lvl1pPr algn="ctr" defTabSz="457200" rtl="0" eaLnBrk="1" latinLnBrk="0" hangingPunct="1">
        <a:spcBef>
          <a:spcPct val="0"/>
        </a:spcBef>
        <a:buNone/>
        <a:defRPr sz="3600" b="1" i="0" kern="1200">
          <a:solidFill>
            <a:srgbClr val="FFFF00"/>
          </a:solidFill>
          <a:latin typeface="Calibri" panose="020F0502020204030204" pitchFamily="34" charset="0"/>
          <a:ea typeface="+mj-ea"/>
          <a:cs typeface="Calibri" panose="020F0502020204030204" pitchFamily="34" charset="0"/>
        </a:defRPr>
      </a:lvl1pPr>
    </p:titleStyle>
    <p:bodyStyle>
      <a:lvl1pPr marL="0" indent="0" algn="r" defTabSz="457200" rtl="0" eaLnBrk="1" latinLnBrk="0" hangingPunct="1">
        <a:spcBef>
          <a:spcPct val="20000"/>
        </a:spcBef>
        <a:buFont typeface="Arial"/>
        <a:buNone/>
        <a:defRPr sz="2000" kern="1200">
          <a:solidFill>
            <a:srgbClr val="FFFFFF"/>
          </a:solidFill>
          <a:latin typeface="Calibri" panose="020F0502020204030204" pitchFamily="34" charset="0"/>
          <a:ea typeface="+mn-ea"/>
          <a:cs typeface="+mn-cs"/>
        </a:defRPr>
      </a:lvl1pPr>
      <a:lvl2pPr marL="742950" indent="-285750" algn="l" defTabSz="457200" rtl="0" eaLnBrk="1" latinLnBrk="0" hangingPunct="1">
        <a:spcBef>
          <a:spcPct val="20000"/>
        </a:spcBef>
        <a:buFont typeface="Wingdings" panose="05000000000000000000" pitchFamily="2" charset="2"/>
        <a:buChar char="Ø"/>
        <a:defRPr sz="3200" kern="1200">
          <a:solidFill>
            <a:schemeClr val="bg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Wingdings" panose="05000000000000000000" pitchFamily="2" charset="2"/>
        <a:buChar char="v"/>
        <a:defRPr sz="2800" kern="1200">
          <a:solidFill>
            <a:schemeClr val="bg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a:buChar char="•"/>
        <a:defRPr sz="2800" kern="1200">
          <a:solidFill>
            <a:schemeClr val="bg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a:buChar char="•"/>
        <a:defRPr sz="2800" kern="1200">
          <a:solidFill>
            <a:schemeClr val="bg1"/>
          </a:solidFill>
          <a:latin typeface="Calibri" panose="020F0502020204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5AF86A-407C-4E48-9E42-AA5E3927F1E7}" type="datetimeFigureOut">
              <a:rPr lang="en-US" smtClean="0"/>
              <a:t>4/1/2016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3DBF67-8B65-46E8-9418-0C4E4BAC4A5B}" type="slidenum">
              <a:rPr lang="en-US" smtClean="0"/>
              <a:t>‹#›</a:t>
            </a:fld>
            <a:endParaRPr lang="en-US"/>
          </a:p>
        </p:txBody>
      </p:sp>
    </p:spTree>
    <p:extLst>
      <p:ext uri="{BB962C8B-B14F-4D97-AF65-F5344CB8AC3E}">
        <p14:creationId xmlns:p14="http://schemas.microsoft.com/office/powerpoint/2010/main" val="2743869021"/>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2222" r="26774" b="2222"/>
          <a:stretch/>
        </p:blipFill>
        <p:spPr>
          <a:xfrm>
            <a:off x="-21771" y="-161109"/>
            <a:ext cx="9165771" cy="7040880"/>
          </a:xfrm>
          <a:prstGeom prst="rect">
            <a:avLst/>
          </a:prstGeom>
        </p:spPr>
      </p:pic>
      <p:sp>
        <p:nvSpPr>
          <p:cNvPr id="8" name="TextBox 7"/>
          <p:cNvSpPr txBox="1"/>
          <p:nvPr/>
        </p:nvSpPr>
        <p:spPr>
          <a:xfrm>
            <a:off x="0" y="162580"/>
            <a:ext cx="9144000" cy="1754326"/>
          </a:xfrm>
          <a:prstGeom prst="rect">
            <a:avLst/>
          </a:prstGeom>
          <a:noFill/>
        </p:spPr>
        <p:txBody>
          <a:bodyPr wrap="square" lIns="45720" rIns="45720" rtlCol="0">
            <a:spAutoFit/>
          </a:bodyPr>
          <a:lstStyle/>
          <a:p>
            <a:pPr algn="ctr"/>
            <a:r>
              <a:rPr lang="en-US" sz="3600" b="1" dirty="0" smtClean="0">
                <a:solidFill>
                  <a:srgbClr val="FFC000"/>
                </a:solidFill>
                <a:effectLst>
                  <a:outerShdw blurRad="38100" dist="38100" dir="2700000" algn="tl">
                    <a:srgbClr val="000000">
                      <a:alpha val="43137"/>
                    </a:srgbClr>
                  </a:outerShdw>
                </a:effectLst>
                <a:latin typeface="Calibri" panose="020F0502020204030204" pitchFamily="34" charset="0"/>
              </a:rPr>
              <a:t>Biology and distribution of Vermilion Rockfish</a:t>
            </a:r>
          </a:p>
          <a:p>
            <a:pPr algn="ctr"/>
            <a:r>
              <a:rPr lang="en-US" sz="3600" b="1" dirty="0" smtClean="0">
                <a:solidFill>
                  <a:srgbClr val="FFC000"/>
                </a:solidFill>
                <a:effectLst>
                  <a:outerShdw blurRad="38100" dist="38100" dir="2700000" algn="tl">
                    <a:srgbClr val="000000">
                      <a:alpha val="43137"/>
                    </a:srgbClr>
                  </a:outerShdw>
                </a:effectLst>
                <a:latin typeface="Calibri" panose="020F0502020204030204" pitchFamily="34" charset="0"/>
              </a:rPr>
              <a:t>and its cryptic pair, </a:t>
            </a:r>
            <a:r>
              <a:rPr lang="en-US" sz="3600" b="1" dirty="0">
                <a:solidFill>
                  <a:srgbClr val="FFC000"/>
                </a:solidFill>
                <a:effectLst>
                  <a:outerShdw blurRad="38100" dist="38100" dir="2700000" algn="tl">
                    <a:srgbClr val="000000">
                      <a:alpha val="43137"/>
                    </a:srgbClr>
                  </a:outerShdw>
                </a:effectLst>
                <a:latin typeface="Calibri" panose="020F0502020204030204" pitchFamily="34" charset="0"/>
              </a:rPr>
              <a:t>S</a:t>
            </a:r>
            <a:r>
              <a:rPr lang="en-US" sz="3600" b="1" dirty="0" smtClean="0">
                <a:solidFill>
                  <a:srgbClr val="FFC000"/>
                </a:solidFill>
                <a:effectLst>
                  <a:outerShdw blurRad="38100" dist="38100" dir="2700000" algn="tl">
                    <a:srgbClr val="000000">
                      <a:alpha val="43137"/>
                    </a:srgbClr>
                  </a:outerShdw>
                </a:effectLst>
                <a:latin typeface="Calibri" panose="020F0502020204030204" pitchFamily="34" charset="0"/>
              </a:rPr>
              <a:t>unset Rockfish</a:t>
            </a:r>
          </a:p>
          <a:p>
            <a:pPr algn="ctr"/>
            <a:r>
              <a:rPr lang="en-US" sz="3600" b="1" dirty="0" smtClean="0">
                <a:solidFill>
                  <a:srgbClr val="FFC000"/>
                </a:solidFill>
                <a:effectLst>
                  <a:outerShdw blurRad="38100" dist="38100" dir="2700000" algn="tl">
                    <a:srgbClr val="000000">
                      <a:alpha val="43137"/>
                    </a:srgbClr>
                  </a:outerShdw>
                </a:effectLst>
                <a:latin typeface="Calibri" panose="020F0502020204030204" pitchFamily="34" charset="0"/>
              </a:rPr>
              <a:t>in Southern California</a:t>
            </a:r>
            <a:endParaRPr lang="en-US" sz="3600" b="1" dirty="0">
              <a:solidFill>
                <a:srgbClr val="FFC000"/>
              </a:solidFill>
              <a:effectLst>
                <a:outerShdw blurRad="38100" dist="38100" dir="2700000" algn="tl">
                  <a:srgbClr val="000000">
                    <a:alpha val="43137"/>
                  </a:srgbClr>
                </a:outerShdw>
              </a:effectLst>
              <a:latin typeface="Calibri" panose="020F0502020204030204" pitchFamily="34" charset="0"/>
            </a:endParaRPr>
          </a:p>
        </p:txBody>
      </p:sp>
      <p:sp>
        <p:nvSpPr>
          <p:cNvPr id="4" name="Content Placeholder 5"/>
          <p:cNvSpPr txBox="1">
            <a:spLocks/>
          </p:cNvSpPr>
          <p:nvPr/>
        </p:nvSpPr>
        <p:spPr>
          <a:xfrm>
            <a:off x="446314" y="2142941"/>
            <a:ext cx="8229600" cy="2323941"/>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2000" kern="1200">
                <a:solidFill>
                  <a:srgbClr val="FFFFFF"/>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a:buChar char="•"/>
              <a:defRPr sz="3200" kern="120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50000"/>
              </a:lnSpc>
              <a:spcBef>
                <a:spcPts val="0"/>
              </a:spcBef>
            </a:pPr>
            <a:r>
              <a:rPr lang="en-US" sz="2300" b="1" dirty="0" smtClean="0">
                <a:solidFill>
                  <a:srgbClr val="FFFF00"/>
                </a:solidFill>
                <a:effectLst>
                  <a:outerShdw blurRad="38100" dist="38100" dir="2700000" algn="tl">
                    <a:srgbClr val="000000">
                      <a:alpha val="43137"/>
                    </a:srgbClr>
                  </a:outerShdw>
                </a:effectLst>
              </a:rPr>
              <a:t>John Harms</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Jennifer Hempelmann</a:t>
            </a:r>
            <a:r>
              <a:rPr lang="en-US" sz="2300" b="1" baseline="30000" dirty="0" smtClean="0">
                <a:solidFill>
                  <a:srgbClr val="FFFF00"/>
                </a:solidFill>
                <a:effectLst>
                  <a:outerShdw blurRad="38100" dist="38100" dir="2700000" algn="tl">
                    <a:srgbClr val="000000">
                      <a:alpha val="43137"/>
                    </a:srgbClr>
                  </a:outerShdw>
                </a:effectLst>
              </a:rPr>
              <a:t>3</a:t>
            </a:r>
            <a:r>
              <a:rPr lang="en-US" sz="2300" b="1" dirty="0" smtClean="0">
                <a:solidFill>
                  <a:srgbClr val="FFFF00"/>
                </a:solidFill>
                <a:effectLst>
                  <a:outerShdw blurRad="38100" dist="38100" dir="2700000" algn="tl">
                    <a:srgbClr val="000000">
                      <a:alpha val="43137"/>
                    </a:srgbClr>
                  </a:outerShdw>
                </a:effectLst>
              </a:rPr>
              <a:t>, Melissa Head</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Jim Benante</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Anna Elz</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Aimee Keller</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Aaron Chappell</a:t>
            </a:r>
            <a:r>
              <a:rPr lang="en-US" sz="2300" b="1" baseline="30000" dirty="0" smtClean="0">
                <a:solidFill>
                  <a:srgbClr val="FFFF00"/>
                </a:solidFill>
                <a:effectLst>
                  <a:outerShdw blurRad="38100" dist="38100" dir="2700000" algn="tl">
                    <a:srgbClr val="000000">
                      <a:alpha val="43137"/>
                    </a:srgbClr>
                  </a:outerShdw>
                </a:effectLst>
              </a:rPr>
              <a:t>2</a:t>
            </a:r>
            <a:r>
              <a:rPr lang="en-US" sz="2300" b="1" dirty="0" smtClean="0">
                <a:solidFill>
                  <a:srgbClr val="FFFF00"/>
                </a:solidFill>
                <a:effectLst>
                  <a:outerShdw blurRad="38100" dist="38100" dir="2700000" algn="tl">
                    <a:srgbClr val="000000">
                      <a:alpha val="43137"/>
                    </a:srgbClr>
                  </a:outerShdw>
                </a:effectLst>
              </a:rPr>
              <a:t>, Allan Hicks</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Colin Jones</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Patrick McDonald</a:t>
            </a:r>
            <a:r>
              <a:rPr lang="en-US" sz="2300" b="1" baseline="30000" dirty="0" smtClean="0">
                <a:solidFill>
                  <a:srgbClr val="FFFF00"/>
                </a:solidFill>
                <a:effectLst>
                  <a:outerShdw blurRad="38100" dist="38100" dir="2700000" algn="tl">
                    <a:srgbClr val="000000">
                      <a:alpha val="43137"/>
                    </a:srgbClr>
                  </a:outerShdw>
                </a:effectLst>
              </a:rPr>
              <a:t>2</a:t>
            </a:r>
            <a:r>
              <a:rPr lang="en-US" sz="2300" b="1" dirty="0" smtClean="0">
                <a:solidFill>
                  <a:srgbClr val="FFFF00"/>
                </a:solidFill>
                <a:effectLst>
                  <a:outerShdw blurRad="38100" dist="38100" dir="2700000" algn="tl">
                    <a:srgbClr val="000000">
                      <a:alpha val="43137"/>
                    </a:srgbClr>
                  </a:outerShdw>
                </a:effectLst>
              </a:rPr>
              <a:t>, Betty Kamikawa</a:t>
            </a:r>
            <a:r>
              <a:rPr lang="en-US" sz="2300" b="1" baseline="30000" dirty="0" smtClean="0">
                <a:solidFill>
                  <a:srgbClr val="FFFF00"/>
                </a:solidFill>
                <a:effectLst>
                  <a:outerShdw blurRad="38100" dist="38100" dir="2700000" algn="tl">
                    <a:srgbClr val="000000">
                      <a:alpha val="43137"/>
                    </a:srgbClr>
                  </a:outerShdw>
                </a:effectLst>
              </a:rPr>
              <a:t>2</a:t>
            </a:r>
            <a:r>
              <a:rPr lang="en-US" sz="2300" b="1" dirty="0" smtClean="0">
                <a:solidFill>
                  <a:srgbClr val="FFFF00"/>
                </a:solidFill>
                <a:effectLst>
                  <a:outerShdw blurRad="38100" dist="38100" dir="2700000" algn="tl">
                    <a:srgbClr val="000000">
                      <a:alpha val="43137"/>
                    </a:srgbClr>
                  </a:outerShdw>
                </a:effectLst>
              </a:rPr>
              <a:t>, Omar Rodriguez</a:t>
            </a:r>
            <a:r>
              <a:rPr lang="en-US" sz="2300" b="1" baseline="30000" dirty="0" smtClean="0">
                <a:solidFill>
                  <a:srgbClr val="FFFF00"/>
                </a:solidFill>
                <a:effectLst>
                  <a:outerShdw blurRad="38100" dist="38100" dir="2700000" algn="tl">
                    <a:srgbClr val="000000">
                      <a:alpha val="43137"/>
                    </a:srgbClr>
                  </a:outerShdw>
                </a:effectLst>
              </a:rPr>
              <a:t>4</a:t>
            </a:r>
            <a:r>
              <a:rPr lang="en-US" sz="2300" b="1" dirty="0" smtClean="0">
                <a:solidFill>
                  <a:srgbClr val="FFFF00"/>
                </a:solidFill>
                <a:effectLst>
                  <a:outerShdw blurRad="38100" dist="38100" dir="2700000" algn="tl">
                    <a:srgbClr val="000000">
                      <a:alpha val="43137"/>
                    </a:srgbClr>
                  </a:outerShdw>
                </a:effectLst>
              </a:rPr>
              <a:t>, John Wallace</a:t>
            </a:r>
            <a:r>
              <a:rPr lang="en-US" sz="2300" b="1" baseline="30000" dirty="0" smtClean="0">
                <a:solidFill>
                  <a:srgbClr val="FFFF00"/>
                </a:solidFill>
                <a:effectLst>
                  <a:outerShdw blurRad="38100" dist="38100" dir="2700000" algn="tl">
                    <a:srgbClr val="000000">
                      <a:alpha val="43137"/>
                    </a:srgbClr>
                  </a:outerShdw>
                </a:effectLst>
              </a:rPr>
              <a:t>1</a:t>
            </a:r>
            <a:r>
              <a:rPr lang="en-US" sz="2300" b="1" dirty="0" smtClean="0">
                <a:solidFill>
                  <a:srgbClr val="FFFF00"/>
                </a:solidFill>
                <a:effectLst>
                  <a:outerShdw blurRad="38100" dist="38100" dir="2700000" algn="tl">
                    <a:srgbClr val="000000">
                      <a:alpha val="43137"/>
                    </a:srgbClr>
                  </a:outerShdw>
                </a:effectLst>
              </a:rPr>
              <a:t>, Ian Stewart</a:t>
            </a:r>
            <a:r>
              <a:rPr lang="en-US" sz="2300" b="1" baseline="30000" dirty="0" smtClean="0">
                <a:solidFill>
                  <a:srgbClr val="FFFF00"/>
                </a:solidFill>
                <a:effectLst>
                  <a:outerShdw blurRad="38100" dist="38100" dir="2700000" algn="tl">
                    <a:srgbClr val="000000">
                      <a:alpha val="43137"/>
                    </a:srgbClr>
                  </a:outerShdw>
                </a:effectLst>
              </a:rPr>
              <a:t>5</a:t>
            </a:r>
            <a:r>
              <a:rPr lang="en-US" sz="2300" b="1" dirty="0" smtClean="0">
                <a:solidFill>
                  <a:srgbClr val="FFFF00"/>
                </a:solidFill>
                <a:effectLst>
                  <a:outerShdw blurRad="38100" dist="38100" dir="2700000" algn="tl">
                    <a:srgbClr val="000000">
                      <a:alpha val="43137"/>
                    </a:srgbClr>
                  </a:outerShdw>
                </a:effectLst>
              </a:rPr>
              <a:t>, and Matt Barnhart</a:t>
            </a:r>
            <a:r>
              <a:rPr lang="en-US" sz="2300" b="1" baseline="30000" dirty="0" smtClean="0">
                <a:solidFill>
                  <a:srgbClr val="FFFF00"/>
                </a:solidFill>
                <a:effectLst>
                  <a:outerShdw blurRad="38100" dist="38100" dir="2700000" algn="tl">
                    <a:srgbClr val="000000">
                      <a:alpha val="43137"/>
                    </a:srgbClr>
                  </a:outerShdw>
                </a:effectLst>
              </a:rPr>
              <a:t>6</a:t>
            </a:r>
            <a:endParaRPr lang="en-US" sz="2300" b="1" baseline="30000" dirty="0">
              <a:solidFill>
                <a:srgbClr val="FFFF00"/>
              </a:solidFill>
              <a:effectLst>
                <a:outerShdw blurRad="38100" dist="38100" dir="2700000" algn="tl">
                  <a:srgbClr val="000000">
                    <a:alpha val="43137"/>
                  </a:srgbClr>
                </a:outerShdw>
              </a:effectLst>
            </a:endParaRPr>
          </a:p>
          <a:p>
            <a:pPr algn="l"/>
            <a:endParaRPr lang="en-US" dirty="0"/>
          </a:p>
        </p:txBody>
      </p:sp>
      <p:sp>
        <p:nvSpPr>
          <p:cNvPr id="5" name="TextBox 4"/>
          <p:cNvSpPr txBox="1"/>
          <p:nvPr/>
        </p:nvSpPr>
        <p:spPr>
          <a:xfrm>
            <a:off x="571500" y="4669558"/>
            <a:ext cx="8001000" cy="1938992"/>
          </a:xfrm>
          <a:prstGeom prst="rect">
            <a:avLst/>
          </a:prstGeom>
          <a:noFill/>
        </p:spPr>
        <p:txBody>
          <a:bodyPr wrap="square" rtlCol="0">
            <a:spAutoFit/>
          </a:bodyPr>
          <a:lstStyle/>
          <a:p>
            <a:pPr algn="ctr"/>
            <a:r>
              <a:rPr lang="en-US" sz="2000" b="1" baseline="30000" dirty="0" smtClean="0">
                <a:solidFill>
                  <a:schemeClr val="bg1"/>
                </a:solidFill>
                <a:effectLst>
                  <a:outerShdw blurRad="38100" dist="38100" dir="2700000" algn="tl">
                    <a:srgbClr val="000000">
                      <a:alpha val="43137"/>
                    </a:srgbClr>
                  </a:outerShdw>
                </a:effectLst>
                <a:latin typeface="Calibri" panose="020F0502020204030204" pitchFamily="34" charset="0"/>
              </a:rPr>
              <a:t>1</a:t>
            </a:r>
            <a:r>
              <a:rPr lang="en-US" sz="2000" b="1" dirty="0" smtClean="0">
                <a:solidFill>
                  <a:schemeClr val="bg1"/>
                </a:solidFill>
                <a:effectLst>
                  <a:outerShdw blurRad="38100" dist="38100" dir="2700000" algn="tl">
                    <a:srgbClr val="000000">
                      <a:alpha val="43137"/>
                    </a:srgbClr>
                  </a:outerShdw>
                </a:effectLst>
                <a:latin typeface="Calibri" panose="020F0502020204030204" pitchFamily="34" charset="0"/>
              </a:rPr>
              <a:t> Northwest </a:t>
            </a:r>
            <a:r>
              <a:rPr lang="en-US" sz="2000" b="1" dirty="0">
                <a:solidFill>
                  <a:schemeClr val="bg1"/>
                </a:solidFill>
                <a:effectLst>
                  <a:outerShdw blurRad="38100" dist="38100" dir="2700000" algn="tl">
                    <a:srgbClr val="000000">
                      <a:alpha val="43137"/>
                    </a:srgbClr>
                  </a:outerShdw>
                </a:effectLst>
                <a:latin typeface="Calibri" panose="020F0502020204030204" pitchFamily="34" charset="0"/>
              </a:rPr>
              <a:t>Fisheries Science Center, Seattle, </a:t>
            </a:r>
            <a:r>
              <a:rPr lang="en-US" sz="2000" b="1" dirty="0" smtClean="0">
                <a:solidFill>
                  <a:schemeClr val="bg1"/>
                </a:solidFill>
                <a:effectLst>
                  <a:outerShdw blurRad="38100" dist="38100" dir="2700000" algn="tl">
                    <a:srgbClr val="000000">
                      <a:alpha val="43137"/>
                    </a:srgbClr>
                  </a:outerShdw>
                </a:effectLst>
                <a:latin typeface="Calibri" panose="020F0502020204030204" pitchFamily="34" charset="0"/>
              </a:rPr>
              <a:t>WA</a:t>
            </a:r>
          </a:p>
          <a:p>
            <a:pPr algn="ctr"/>
            <a:r>
              <a:rPr lang="en-US" sz="2000" b="1" baseline="30000" dirty="0" smtClean="0">
                <a:solidFill>
                  <a:schemeClr val="bg1"/>
                </a:solidFill>
                <a:effectLst>
                  <a:outerShdw blurRad="38100" dist="38100" dir="2700000" algn="tl">
                    <a:srgbClr val="000000">
                      <a:alpha val="43137"/>
                    </a:srgbClr>
                  </a:outerShdw>
                </a:effectLst>
                <a:latin typeface="Calibri" panose="020F0502020204030204" pitchFamily="34" charset="0"/>
              </a:rPr>
              <a:t>2</a:t>
            </a:r>
            <a:r>
              <a:rPr lang="en-US" sz="2000" b="1" dirty="0" smtClean="0">
                <a:solidFill>
                  <a:schemeClr val="bg1"/>
                </a:solidFill>
                <a:effectLst>
                  <a:outerShdw blurRad="38100" dist="38100" dir="2700000" algn="tl">
                    <a:srgbClr val="000000">
                      <a:alpha val="43137"/>
                    </a:srgbClr>
                  </a:outerShdw>
                </a:effectLst>
                <a:latin typeface="Calibri" panose="020F0502020204030204" pitchFamily="34" charset="0"/>
              </a:rPr>
              <a:t> Northwest Fisheries Science Center, Newport, OR</a:t>
            </a:r>
          </a:p>
          <a:p>
            <a:pPr algn="ctr"/>
            <a:r>
              <a:rPr lang="en-US" sz="2000" b="1" baseline="30000" dirty="0" smtClean="0">
                <a:solidFill>
                  <a:schemeClr val="bg1"/>
                </a:solidFill>
                <a:effectLst>
                  <a:outerShdw blurRad="38100" dist="38100" dir="2700000" algn="tl">
                    <a:srgbClr val="000000">
                      <a:alpha val="43137"/>
                    </a:srgbClr>
                  </a:outerShdw>
                </a:effectLst>
                <a:latin typeface="Calibri" panose="020F0502020204030204" pitchFamily="34" charset="0"/>
              </a:rPr>
              <a:t>3</a:t>
            </a:r>
            <a:r>
              <a:rPr lang="en-US" sz="2000" b="1" dirty="0" smtClean="0">
                <a:solidFill>
                  <a:schemeClr val="bg1"/>
                </a:solidFill>
                <a:effectLst>
                  <a:outerShdw blurRad="38100" dist="38100" dir="2700000" algn="tl">
                    <a:srgbClr val="000000">
                      <a:alpha val="43137"/>
                    </a:srgbClr>
                  </a:outerShdw>
                </a:effectLst>
                <a:latin typeface="Calibri" panose="020F0502020204030204" pitchFamily="34" charset="0"/>
              </a:rPr>
              <a:t> University of Washington, Dept. of Laboratory Medicine, Seattle, WA</a:t>
            </a:r>
          </a:p>
          <a:p>
            <a:pPr algn="ctr"/>
            <a:r>
              <a:rPr lang="en-US" sz="2000" b="1" baseline="30000" dirty="0" smtClean="0">
                <a:solidFill>
                  <a:schemeClr val="bg1"/>
                </a:solidFill>
                <a:effectLst>
                  <a:outerShdw blurRad="38100" dist="38100" dir="2700000" algn="tl">
                    <a:srgbClr val="000000">
                      <a:alpha val="43137"/>
                    </a:srgbClr>
                  </a:outerShdw>
                </a:effectLst>
                <a:latin typeface="Calibri" panose="020F0502020204030204" pitchFamily="34" charset="0"/>
              </a:rPr>
              <a:t>4</a:t>
            </a:r>
            <a:r>
              <a:rPr lang="en-US" sz="2000" b="1" dirty="0" smtClean="0">
                <a:solidFill>
                  <a:schemeClr val="bg1"/>
                </a:solidFill>
                <a:effectLst>
                  <a:outerShdw blurRad="38100" dist="38100" dir="2700000" algn="tl">
                    <a:srgbClr val="000000">
                      <a:alpha val="43137"/>
                    </a:srgbClr>
                  </a:outerShdw>
                </a:effectLst>
                <a:latin typeface="Calibri" panose="020F0502020204030204" pitchFamily="34" charset="0"/>
              </a:rPr>
              <a:t> Southeast Fisheries Science Center, Miami, WA</a:t>
            </a:r>
            <a:endParaRPr lang="en-US" sz="2000" b="1" dirty="0">
              <a:solidFill>
                <a:schemeClr val="bg1"/>
              </a:solidFill>
              <a:effectLst>
                <a:outerShdw blurRad="38100" dist="38100" dir="2700000" algn="tl">
                  <a:srgbClr val="000000">
                    <a:alpha val="43137"/>
                  </a:srgbClr>
                </a:outerShdw>
              </a:effectLst>
              <a:latin typeface="Calibri" panose="020F0502020204030204" pitchFamily="34" charset="0"/>
            </a:endParaRPr>
          </a:p>
          <a:p>
            <a:pPr algn="ctr"/>
            <a:r>
              <a:rPr lang="en-US" sz="2000" b="1" baseline="30000" dirty="0" smtClean="0">
                <a:solidFill>
                  <a:schemeClr val="bg1"/>
                </a:solidFill>
                <a:effectLst>
                  <a:outerShdw blurRad="38100" dist="38100" dir="2700000" algn="tl">
                    <a:srgbClr val="000000">
                      <a:alpha val="43137"/>
                    </a:srgbClr>
                  </a:outerShdw>
                </a:effectLst>
                <a:latin typeface="Calibri" panose="020F0502020204030204" pitchFamily="34" charset="0"/>
              </a:rPr>
              <a:t>5</a:t>
            </a:r>
            <a:r>
              <a:rPr lang="en-US" sz="2000" b="1" dirty="0" smtClean="0">
                <a:solidFill>
                  <a:schemeClr val="bg1"/>
                </a:solidFill>
                <a:effectLst>
                  <a:outerShdw blurRad="38100" dist="38100" dir="2700000" algn="tl">
                    <a:srgbClr val="000000">
                      <a:alpha val="43137"/>
                    </a:srgbClr>
                  </a:outerShdw>
                </a:effectLst>
                <a:latin typeface="Calibri" panose="020F0502020204030204" pitchFamily="34" charset="0"/>
              </a:rPr>
              <a:t> International Pacific Halibut Commission, Seattle, WA</a:t>
            </a:r>
          </a:p>
          <a:p>
            <a:pPr algn="ctr"/>
            <a:r>
              <a:rPr lang="en-US" sz="2000" b="1" baseline="30000" dirty="0" smtClean="0">
                <a:solidFill>
                  <a:schemeClr val="bg1"/>
                </a:solidFill>
                <a:effectLst>
                  <a:outerShdw blurRad="38100" dist="38100" dir="2700000" algn="tl">
                    <a:srgbClr val="000000">
                      <a:alpha val="43137"/>
                    </a:srgbClr>
                  </a:outerShdw>
                </a:effectLst>
                <a:latin typeface="Calibri" panose="020F0502020204030204" pitchFamily="34" charset="0"/>
              </a:rPr>
              <a:t>6</a:t>
            </a:r>
            <a:r>
              <a:rPr lang="en-US" sz="2000" b="1" dirty="0" smtClean="0">
                <a:solidFill>
                  <a:schemeClr val="bg1"/>
                </a:solidFill>
                <a:effectLst>
                  <a:outerShdw blurRad="38100" dist="38100" dir="2700000" algn="tl">
                    <a:srgbClr val="000000">
                      <a:alpha val="43137"/>
                    </a:srgbClr>
                  </a:outerShdw>
                </a:effectLst>
                <a:latin typeface="Calibri" panose="020F0502020204030204" pitchFamily="34" charset="0"/>
              </a:rPr>
              <a:t> Mason County (WA) Dept. of Public Works, Shelton, WA</a:t>
            </a:r>
            <a:endParaRPr lang="en-US" sz="2000"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8051580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Length-Weight Relationships</a:t>
            </a: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10</a:t>
            </a:fld>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1" y="1219190"/>
            <a:ext cx="8229617" cy="5029210"/>
          </a:xfrm>
          <a:prstGeom prst="rect">
            <a:avLst/>
          </a:prstGeom>
        </p:spPr>
      </p:pic>
    </p:spTree>
    <p:extLst>
      <p:ext uri="{BB962C8B-B14F-4D97-AF65-F5344CB8AC3E}">
        <p14:creationId xmlns:p14="http://schemas.microsoft.com/office/powerpoint/2010/main" val="10701098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 and Growth</a:t>
            </a: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11</a:t>
            </a:fld>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1" y="1219190"/>
            <a:ext cx="8229617" cy="5029210"/>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4265562584"/>
              </p:ext>
            </p:extLst>
          </p:nvPr>
        </p:nvGraphicFramePr>
        <p:xfrm>
          <a:off x="3159369" y="4249615"/>
          <a:ext cx="5207000" cy="1238250"/>
        </p:xfrm>
        <a:graphic>
          <a:graphicData uri="http://schemas.openxmlformats.org/drawingml/2006/table">
            <a:tbl>
              <a:tblPr/>
              <a:tblGrid>
                <a:gridCol w="1458587">
                  <a:extLst>
                    <a:ext uri="{9D8B030D-6E8A-4147-A177-3AD203B41FA5}">
                      <a16:colId xmlns:a16="http://schemas.microsoft.com/office/drawing/2014/main" val="3337370902"/>
                    </a:ext>
                  </a:extLst>
                </a:gridCol>
                <a:gridCol w="752819">
                  <a:extLst>
                    <a:ext uri="{9D8B030D-6E8A-4147-A177-3AD203B41FA5}">
                      <a16:colId xmlns:a16="http://schemas.microsoft.com/office/drawing/2014/main" val="748798119"/>
                    </a:ext>
                  </a:extLst>
                </a:gridCol>
                <a:gridCol w="972392">
                  <a:extLst>
                    <a:ext uri="{9D8B030D-6E8A-4147-A177-3AD203B41FA5}">
                      <a16:colId xmlns:a16="http://schemas.microsoft.com/office/drawing/2014/main" val="2340789205"/>
                    </a:ext>
                  </a:extLst>
                </a:gridCol>
                <a:gridCol w="1050810">
                  <a:extLst>
                    <a:ext uri="{9D8B030D-6E8A-4147-A177-3AD203B41FA5}">
                      <a16:colId xmlns:a16="http://schemas.microsoft.com/office/drawing/2014/main" val="916178027"/>
                    </a:ext>
                  </a:extLst>
                </a:gridCol>
                <a:gridCol w="972392">
                  <a:extLst>
                    <a:ext uri="{9D8B030D-6E8A-4147-A177-3AD203B41FA5}">
                      <a16:colId xmlns:a16="http://schemas.microsoft.com/office/drawing/2014/main" val="491624904"/>
                    </a:ext>
                  </a:extLst>
                </a:gridCol>
              </a:tblGrid>
              <a:tr h="247650">
                <a:tc>
                  <a:txBody>
                    <a:bodyPr/>
                    <a:lstStyle/>
                    <a:p>
                      <a:pPr algn="ctr" fontAlgn="ctr"/>
                      <a:r>
                        <a:rPr lang="en-US" sz="1200" b="1" i="0" u="none" strike="noStrike" dirty="0">
                          <a:solidFill>
                            <a:srgbClr val="000000"/>
                          </a:solidFill>
                          <a:effectLst/>
                          <a:latin typeface="Calibri" panose="020F0502020204030204" pitchFamily="34" charset="0"/>
                        </a:rPr>
                        <a:t>Species</a:t>
                      </a:r>
                    </a:p>
                  </a:txBody>
                  <a:tcPr marL="9525" marR="9525" marT="9525"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Calibri" panose="020F0502020204030204" pitchFamily="34" charset="0"/>
                        </a:rPr>
                        <a:t>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err="1" smtClean="0">
                          <a:solidFill>
                            <a:srgbClr val="000000"/>
                          </a:solidFill>
                          <a:effectLst/>
                          <a:latin typeface="Calibri" panose="020F0502020204030204" pitchFamily="34" charset="0"/>
                        </a:rPr>
                        <a:t>L</a:t>
                      </a:r>
                      <a:r>
                        <a:rPr lang="en-US" sz="1200" b="1" i="0" u="none" strike="noStrike" baseline="-25000" dirty="0" err="1" smtClean="0">
                          <a:solidFill>
                            <a:srgbClr val="000000"/>
                          </a:solidFill>
                          <a:effectLst/>
                          <a:latin typeface="Calibri" panose="020F0502020204030204" pitchFamily="34" charset="0"/>
                        </a:rPr>
                        <a:t>inf</a:t>
                      </a:r>
                      <a:r>
                        <a:rPr lang="en-US" sz="1200" b="1" i="0" u="none" strike="noStrike" baseline="-25000" dirty="0" smtClean="0">
                          <a:solidFill>
                            <a:srgbClr val="000000"/>
                          </a:solidFill>
                          <a:effectLst/>
                          <a:latin typeface="Calibri" panose="020F0502020204030204" pitchFamily="34" charset="0"/>
                        </a:rPr>
                        <a:t>  </a:t>
                      </a:r>
                      <a:r>
                        <a:rPr lang="en-US" sz="1200" b="1" i="0" u="none" strike="noStrike" dirty="0">
                          <a:solidFill>
                            <a:srgbClr val="000000"/>
                          </a:solidFill>
                          <a:effectLst/>
                          <a:latin typeface="Calibri" panose="020F0502020204030204" pitchFamily="34" charset="0"/>
                        </a:rPr>
                        <a:t>(SE)</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Calibri" panose="020F0502020204030204" pitchFamily="34" charset="0"/>
                        </a:rPr>
                        <a:t>k  (SE)</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Calibri" panose="020F0502020204030204" pitchFamily="34" charset="0"/>
                        </a:rPr>
                        <a:t>t</a:t>
                      </a:r>
                      <a:r>
                        <a:rPr lang="en-US" sz="1200" b="1" i="0" u="none" strike="noStrike" baseline="-25000" dirty="0">
                          <a:solidFill>
                            <a:srgbClr val="000000"/>
                          </a:solidFill>
                          <a:effectLst/>
                          <a:latin typeface="Calibri" panose="020F0502020204030204" pitchFamily="34" charset="0"/>
                        </a:rPr>
                        <a:t>0 </a:t>
                      </a:r>
                      <a:r>
                        <a:rPr lang="en-US" sz="1200" b="1" i="0" u="none" strike="noStrike" baseline="-25000" dirty="0" smtClean="0">
                          <a:solidFill>
                            <a:srgbClr val="000000"/>
                          </a:solidFill>
                          <a:effectLst/>
                          <a:latin typeface="Calibri" panose="020F0502020204030204" pitchFamily="34" charset="0"/>
                        </a:rPr>
                        <a:t> </a:t>
                      </a:r>
                      <a:r>
                        <a:rPr lang="en-US" sz="1200" b="1" i="0" u="none" strike="noStrike" dirty="0" smtClean="0">
                          <a:solidFill>
                            <a:srgbClr val="000000"/>
                          </a:solidFill>
                          <a:effectLst/>
                          <a:latin typeface="Calibri" panose="020F0502020204030204" pitchFamily="34" charset="0"/>
                        </a:rPr>
                        <a:t>(</a:t>
                      </a:r>
                      <a:r>
                        <a:rPr lang="en-US" sz="1200" b="1" i="0" u="none" strike="noStrike" dirty="0">
                          <a:solidFill>
                            <a:srgbClr val="000000"/>
                          </a:solidFill>
                          <a:effectLst/>
                          <a:latin typeface="Calibri" panose="020F0502020204030204" pitchFamily="34" charset="0"/>
                        </a:rPr>
                        <a:t>SE)</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6997147"/>
                  </a:ext>
                </a:extLst>
              </a:tr>
              <a:tr h="247650">
                <a:tc>
                  <a:txBody>
                    <a:bodyPr/>
                    <a:lstStyle/>
                    <a:p>
                      <a:pPr algn="ctr" fontAlgn="ctr"/>
                      <a:r>
                        <a:rPr lang="en-US" sz="1200" b="1" i="0" u="none" strike="noStrike" dirty="0">
                          <a:solidFill>
                            <a:srgbClr val="FFC000"/>
                          </a:solidFill>
                          <a:effectLst>
                            <a:outerShdw blurRad="38100" dist="38100" dir="2700000" algn="tl">
                              <a:srgbClr val="000000">
                                <a:alpha val="43137"/>
                              </a:srgbClr>
                            </a:outerShdw>
                          </a:effectLst>
                          <a:latin typeface="Calibri" panose="020F0502020204030204" pitchFamily="34" charset="0"/>
                        </a:rPr>
                        <a:t>Sunset females</a:t>
                      </a:r>
                    </a:p>
                  </a:txBody>
                  <a:tcPr marL="9525" marR="9525" marT="9525"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200" b="1" i="0" u="none" strike="noStrike" dirty="0">
                          <a:solidFill>
                            <a:srgbClr val="FFC000"/>
                          </a:solidFill>
                          <a:effectLst>
                            <a:outerShdw blurRad="38100" dist="38100" dir="2700000" algn="tl">
                              <a:srgbClr val="000000">
                                <a:alpha val="43137"/>
                              </a:srgbClr>
                            </a:outerShdw>
                          </a:effectLst>
                          <a:latin typeface="Calibri" panose="020F0502020204030204" pitchFamily="34" charset="0"/>
                        </a:rPr>
                        <a:t>310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200" b="1" i="0" u="none" strike="noStrike" dirty="0">
                          <a:solidFill>
                            <a:srgbClr val="FFC000"/>
                          </a:solidFill>
                          <a:effectLst>
                            <a:outerShdw blurRad="38100" dist="38100" dir="2700000" algn="tl">
                              <a:srgbClr val="000000">
                                <a:alpha val="43137"/>
                              </a:srgbClr>
                            </a:outerShdw>
                          </a:effectLst>
                          <a:latin typeface="Calibri" panose="020F0502020204030204" pitchFamily="34" charset="0"/>
                        </a:rPr>
                        <a:t>58.62  (0.15)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200" b="1" i="0" u="none" strike="noStrike" dirty="0">
                          <a:solidFill>
                            <a:srgbClr val="FFC000"/>
                          </a:solidFill>
                          <a:effectLst>
                            <a:outerShdw blurRad="38100" dist="38100" dir="2700000" algn="tl">
                              <a:srgbClr val="000000">
                                <a:alpha val="43137"/>
                              </a:srgbClr>
                            </a:outerShdw>
                          </a:effectLst>
                          <a:latin typeface="Calibri" panose="020F0502020204030204" pitchFamily="34" charset="0"/>
                        </a:rPr>
                        <a:t>0.145  (0.002)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200" b="1" i="0" u="none" strike="noStrike" dirty="0">
                          <a:solidFill>
                            <a:srgbClr val="FFC000"/>
                          </a:solidFill>
                          <a:effectLst>
                            <a:outerShdw blurRad="38100" dist="38100" dir="2700000" algn="tl">
                              <a:srgbClr val="000000">
                                <a:alpha val="43137"/>
                              </a:srgbClr>
                            </a:outerShdw>
                          </a:effectLst>
                          <a:latin typeface="Calibri" panose="020F0502020204030204" pitchFamily="34" charset="0"/>
                        </a:rPr>
                        <a:t>-1.69  (0.06)</a:t>
                      </a:r>
                    </a:p>
                  </a:txBody>
                  <a:tcPr marL="9525" marR="9525" marT="9525"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04506822"/>
                  </a:ext>
                </a:extLst>
              </a:tr>
              <a:tr h="247650">
                <a:tc>
                  <a:txBody>
                    <a:bodyPr/>
                    <a:lstStyle/>
                    <a:p>
                      <a:pPr algn="ctr" fontAlgn="ctr"/>
                      <a:r>
                        <a:rPr lang="en-US" sz="1200" b="1" i="0" u="none" strike="noStrike" dirty="0">
                          <a:solidFill>
                            <a:srgbClr val="FF0000"/>
                          </a:solidFill>
                          <a:effectLst/>
                          <a:latin typeface="Calibri" panose="020F0502020204030204" pitchFamily="34" charset="0"/>
                        </a:rPr>
                        <a:t>Sunset males</a:t>
                      </a: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200" b="1" i="0" u="none" strike="noStrike" dirty="0">
                          <a:solidFill>
                            <a:srgbClr val="FF0000"/>
                          </a:solidFill>
                          <a:effectLst/>
                          <a:latin typeface="Calibri" panose="020F0502020204030204" pitchFamily="34" charset="0"/>
                        </a:rPr>
                        <a:t>162</a:t>
                      </a:r>
                    </a:p>
                  </a:txBody>
                  <a:tcPr marL="9525" marR="9525" marT="9525" marB="0" anchor="ctr">
                    <a:lnL>
                      <a:noFill/>
                    </a:lnL>
                    <a:lnR>
                      <a:noFill/>
                    </a:lnR>
                    <a:lnT>
                      <a:noFill/>
                    </a:lnT>
                    <a:lnB>
                      <a:noFill/>
                    </a:lnB>
                  </a:tcPr>
                </a:tc>
                <a:tc>
                  <a:txBody>
                    <a:bodyPr/>
                    <a:lstStyle/>
                    <a:p>
                      <a:pPr algn="ctr" fontAlgn="ctr"/>
                      <a:r>
                        <a:rPr lang="en-US" sz="1200" b="1" i="0" u="none" strike="noStrike">
                          <a:solidFill>
                            <a:srgbClr val="FF0000"/>
                          </a:solidFill>
                          <a:effectLst/>
                          <a:latin typeface="Calibri" panose="020F0502020204030204" pitchFamily="34" charset="0"/>
                        </a:rPr>
                        <a:t>55.47  (0.16)</a:t>
                      </a:r>
                    </a:p>
                  </a:txBody>
                  <a:tcPr marL="9525" marR="9525" marT="9525" marB="0" anchor="ctr">
                    <a:lnL>
                      <a:noFill/>
                    </a:lnL>
                    <a:lnR>
                      <a:noFill/>
                    </a:lnR>
                    <a:lnT>
                      <a:noFill/>
                    </a:lnT>
                    <a:lnB>
                      <a:noFill/>
                    </a:lnB>
                  </a:tcPr>
                </a:tc>
                <a:tc>
                  <a:txBody>
                    <a:bodyPr/>
                    <a:lstStyle/>
                    <a:p>
                      <a:pPr algn="ctr" fontAlgn="ctr"/>
                      <a:r>
                        <a:rPr lang="en-US" sz="1200" b="1" i="0" u="none" strike="noStrike">
                          <a:solidFill>
                            <a:srgbClr val="FF0000"/>
                          </a:solidFill>
                          <a:effectLst/>
                          <a:latin typeface="Calibri" panose="020F0502020204030204" pitchFamily="34" charset="0"/>
                        </a:rPr>
                        <a:t>0.202  (0.003)</a:t>
                      </a:r>
                    </a:p>
                  </a:txBody>
                  <a:tcPr marL="9525" marR="9525" marT="9525" marB="0" anchor="ctr">
                    <a:lnL>
                      <a:noFill/>
                    </a:lnL>
                    <a:lnR>
                      <a:noFill/>
                    </a:lnR>
                    <a:lnT>
                      <a:noFill/>
                    </a:lnT>
                    <a:lnB>
                      <a:noFill/>
                    </a:lnB>
                  </a:tcPr>
                </a:tc>
                <a:tc>
                  <a:txBody>
                    <a:bodyPr/>
                    <a:lstStyle/>
                    <a:p>
                      <a:pPr algn="ctr" fontAlgn="ctr"/>
                      <a:r>
                        <a:rPr lang="en-US" sz="1200" b="1" i="0" u="none" strike="noStrike">
                          <a:solidFill>
                            <a:srgbClr val="FF0000"/>
                          </a:solidFill>
                          <a:effectLst/>
                          <a:latin typeface="Calibri" panose="020F0502020204030204" pitchFamily="34" charset="0"/>
                        </a:rPr>
                        <a:t>-0.45  (0.07)</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443655844"/>
                  </a:ext>
                </a:extLst>
              </a:tr>
              <a:tr h="247650">
                <a:tc>
                  <a:txBody>
                    <a:bodyPr/>
                    <a:lstStyle/>
                    <a:p>
                      <a:pPr algn="ctr" fontAlgn="ctr"/>
                      <a:r>
                        <a:rPr lang="en-US" sz="1200" b="1" i="0" u="none" strike="noStrike" dirty="0">
                          <a:solidFill>
                            <a:srgbClr val="00B050"/>
                          </a:solidFill>
                          <a:effectLst/>
                          <a:latin typeface="Calibri" panose="020F0502020204030204" pitchFamily="34" charset="0"/>
                        </a:rPr>
                        <a:t>Vermilion females</a:t>
                      </a: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200" b="1" i="0" u="none" strike="noStrike">
                          <a:solidFill>
                            <a:srgbClr val="00B050"/>
                          </a:solidFill>
                          <a:effectLst/>
                          <a:latin typeface="Calibri" panose="020F0502020204030204" pitchFamily="34" charset="0"/>
                        </a:rPr>
                        <a:t>552</a:t>
                      </a:r>
                    </a:p>
                  </a:txBody>
                  <a:tcPr marL="9525" marR="9525" marT="9525" marB="0" anchor="ctr">
                    <a:lnL>
                      <a:noFill/>
                    </a:lnL>
                    <a:lnR>
                      <a:noFill/>
                    </a:lnR>
                    <a:lnT>
                      <a:noFill/>
                    </a:lnT>
                    <a:lnB>
                      <a:noFill/>
                    </a:lnB>
                  </a:tcPr>
                </a:tc>
                <a:tc>
                  <a:txBody>
                    <a:bodyPr/>
                    <a:lstStyle/>
                    <a:p>
                      <a:pPr algn="ctr" fontAlgn="ctr"/>
                      <a:r>
                        <a:rPr lang="en-US" sz="1200" b="1" i="0" u="none" strike="noStrike" dirty="0">
                          <a:solidFill>
                            <a:srgbClr val="00B050"/>
                          </a:solidFill>
                          <a:effectLst/>
                          <a:latin typeface="Calibri" panose="020F0502020204030204" pitchFamily="34" charset="0"/>
                        </a:rPr>
                        <a:t>52.97  (0.12)</a:t>
                      </a:r>
                    </a:p>
                  </a:txBody>
                  <a:tcPr marL="9525" marR="9525" marT="9525" marB="0" anchor="ctr">
                    <a:lnL>
                      <a:noFill/>
                    </a:lnL>
                    <a:lnR>
                      <a:noFill/>
                    </a:lnR>
                    <a:lnT>
                      <a:noFill/>
                    </a:lnT>
                    <a:lnB>
                      <a:noFill/>
                    </a:lnB>
                  </a:tcPr>
                </a:tc>
                <a:tc>
                  <a:txBody>
                    <a:bodyPr/>
                    <a:lstStyle/>
                    <a:p>
                      <a:pPr algn="ctr" fontAlgn="ctr"/>
                      <a:r>
                        <a:rPr lang="en-US" sz="1200" b="1" i="0" u="none" strike="noStrike" dirty="0">
                          <a:solidFill>
                            <a:srgbClr val="00B050"/>
                          </a:solidFill>
                          <a:effectLst/>
                          <a:latin typeface="Calibri" panose="020F0502020204030204" pitchFamily="34" charset="0"/>
                        </a:rPr>
                        <a:t>0.132  (0.002)</a:t>
                      </a:r>
                    </a:p>
                  </a:txBody>
                  <a:tcPr marL="9525" marR="9525" marT="9525" marB="0" anchor="ctr">
                    <a:lnL>
                      <a:noFill/>
                    </a:lnL>
                    <a:lnR>
                      <a:noFill/>
                    </a:lnR>
                    <a:lnT>
                      <a:noFill/>
                    </a:lnT>
                    <a:lnB>
                      <a:noFill/>
                    </a:lnB>
                  </a:tcPr>
                </a:tc>
                <a:tc>
                  <a:txBody>
                    <a:bodyPr/>
                    <a:lstStyle/>
                    <a:p>
                      <a:pPr algn="ctr" fontAlgn="ctr"/>
                      <a:r>
                        <a:rPr lang="en-US" sz="1200" b="1" i="0" u="none" strike="noStrike" dirty="0">
                          <a:solidFill>
                            <a:srgbClr val="00B050"/>
                          </a:solidFill>
                          <a:effectLst/>
                          <a:latin typeface="Calibri" panose="020F0502020204030204" pitchFamily="34" charset="0"/>
                        </a:rPr>
                        <a:t>-2.31  (0.06)</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230118654"/>
                  </a:ext>
                </a:extLst>
              </a:tr>
              <a:tr h="247650">
                <a:tc>
                  <a:txBody>
                    <a:bodyPr/>
                    <a:lstStyle/>
                    <a:p>
                      <a:pPr algn="ctr" fontAlgn="ctr"/>
                      <a:r>
                        <a:rPr lang="en-US" sz="1200" b="1" i="0" u="none" strike="noStrike">
                          <a:solidFill>
                            <a:srgbClr val="0070C0"/>
                          </a:solidFill>
                          <a:effectLst/>
                          <a:latin typeface="Calibri" panose="020F0502020204030204" pitchFamily="34" charset="0"/>
                        </a:rPr>
                        <a:t>Vermilion males</a:t>
                      </a:r>
                    </a:p>
                  </a:txBody>
                  <a:tcPr marL="9525" marR="9525" marT="9525"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200" b="1" i="0" u="none" strike="noStrike">
                          <a:solidFill>
                            <a:srgbClr val="0070C0"/>
                          </a:solidFill>
                          <a:effectLst/>
                          <a:latin typeface="Calibri" panose="020F0502020204030204" pitchFamily="34" charset="0"/>
                        </a:rPr>
                        <a:t>156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200" b="1" i="0" u="none" strike="noStrike" dirty="0">
                          <a:solidFill>
                            <a:srgbClr val="0070C0"/>
                          </a:solidFill>
                          <a:effectLst/>
                          <a:latin typeface="Calibri" panose="020F0502020204030204" pitchFamily="34" charset="0"/>
                        </a:rPr>
                        <a:t>54.05  (0.16)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200" b="1" i="0" u="none" strike="noStrike" dirty="0" smtClean="0">
                          <a:solidFill>
                            <a:srgbClr val="0070C0"/>
                          </a:solidFill>
                          <a:effectLst/>
                          <a:latin typeface="Calibri" panose="020F0502020204030204" pitchFamily="34" charset="0"/>
                        </a:rPr>
                        <a:t>0.160  </a:t>
                      </a:r>
                      <a:r>
                        <a:rPr lang="en-US" sz="1200" b="1" i="0" u="none" strike="noStrike" dirty="0">
                          <a:solidFill>
                            <a:srgbClr val="0070C0"/>
                          </a:solidFill>
                          <a:effectLst/>
                          <a:latin typeface="Calibri" panose="020F0502020204030204" pitchFamily="34" charset="0"/>
                        </a:rPr>
                        <a:t>(0.002)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200" b="1" i="0" u="none" strike="noStrike" dirty="0">
                          <a:solidFill>
                            <a:srgbClr val="0070C0"/>
                          </a:solidFill>
                          <a:effectLst/>
                          <a:latin typeface="Calibri" panose="020F0502020204030204" pitchFamily="34" charset="0"/>
                        </a:rPr>
                        <a:t>-1.16  (0.06)</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035024"/>
                  </a:ext>
                </a:extLst>
              </a:tr>
            </a:tbl>
          </a:graphicData>
        </a:graphic>
      </p:graphicFrame>
      <p:sp>
        <p:nvSpPr>
          <p:cNvPr id="6" name="TextBox 5"/>
          <p:cNvSpPr txBox="1"/>
          <p:nvPr/>
        </p:nvSpPr>
        <p:spPr>
          <a:xfrm>
            <a:off x="5410200" y="3276600"/>
            <a:ext cx="2960077" cy="738664"/>
          </a:xfrm>
          <a:prstGeom prst="rect">
            <a:avLst/>
          </a:prstGeom>
          <a:noFill/>
          <a:ln w="12700">
            <a:solidFill>
              <a:schemeClr val="tx1"/>
            </a:solidFill>
          </a:ln>
        </p:spPr>
        <p:txBody>
          <a:bodyPr wrap="square" rtlCol="0">
            <a:spAutoFit/>
          </a:bodyPr>
          <a:lstStyle/>
          <a:p>
            <a:r>
              <a:rPr lang="en-US" sz="1400" b="1" dirty="0" smtClean="0">
                <a:latin typeface="Calibri" panose="020F0502020204030204" pitchFamily="34" charset="0"/>
              </a:rPr>
              <a:t>Hannah and </a:t>
            </a:r>
            <a:r>
              <a:rPr lang="en-US" sz="1400" b="1" dirty="0" err="1" smtClean="0">
                <a:latin typeface="Calibri" panose="020F0502020204030204" pitchFamily="34" charset="0"/>
              </a:rPr>
              <a:t>Kautzi</a:t>
            </a:r>
            <a:r>
              <a:rPr lang="en-US" sz="1400" b="1" dirty="0" smtClean="0">
                <a:latin typeface="Calibri" panose="020F0502020204030204" pitchFamily="34" charset="0"/>
              </a:rPr>
              <a:t> (2012; ODFW)</a:t>
            </a:r>
          </a:p>
          <a:p>
            <a:r>
              <a:rPr lang="en-US" sz="1400" b="1" dirty="0" smtClean="0">
                <a:latin typeface="Calibri" panose="020F0502020204030204" pitchFamily="34" charset="0"/>
              </a:rPr>
              <a:t>Vermilion females:  </a:t>
            </a:r>
            <a:r>
              <a:rPr lang="en-US" sz="1400" b="1" dirty="0" err="1" smtClean="0">
                <a:solidFill>
                  <a:srgbClr val="000000"/>
                </a:solidFill>
                <a:latin typeface="Calibri" panose="020F0502020204030204" pitchFamily="34" charset="0"/>
              </a:rPr>
              <a:t>L</a:t>
            </a:r>
            <a:r>
              <a:rPr lang="en-US" sz="1400" b="1" baseline="-25000" dirty="0" err="1" smtClean="0">
                <a:solidFill>
                  <a:srgbClr val="000000"/>
                </a:solidFill>
                <a:latin typeface="Calibri" panose="020F0502020204030204" pitchFamily="34" charset="0"/>
              </a:rPr>
              <a:t>inf</a:t>
            </a:r>
            <a:r>
              <a:rPr lang="en-US" sz="1400" b="1" dirty="0" smtClean="0">
                <a:solidFill>
                  <a:srgbClr val="000000"/>
                </a:solidFill>
                <a:latin typeface="Calibri" panose="020F0502020204030204" pitchFamily="34" charset="0"/>
              </a:rPr>
              <a:t> = 67.11</a:t>
            </a:r>
            <a:endParaRPr lang="en-US" sz="1400" b="1" dirty="0" smtClean="0">
              <a:latin typeface="Calibri" panose="020F0502020204030204" pitchFamily="34" charset="0"/>
            </a:endParaRPr>
          </a:p>
          <a:p>
            <a:r>
              <a:rPr lang="en-US" sz="1400" b="1" dirty="0" smtClean="0">
                <a:latin typeface="Calibri" panose="020F0502020204030204" pitchFamily="34" charset="0"/>
              </a:rPr>
              <a:t>Vermilion males:  </a:t>
            </a:r>
            <a:r>
              <a:rPr lang="en-US" sz="1400" b="1" dirty="0" err="1" smtClean="0">
                <a:solidFill>
                  <a:srgbClr val="000000"/>
                </a:solidFill>
                <a:latin typeface="Calibri" panose="020F0502020204030204" pitchFamily="34" charset="0"/>
              </a:rPr>
              <a:t>L</a:t>
            </a:r>
            <a:r>
              <a:rPr lang="en-US" sz="1400" b="1" baseline="-25000" dirty="0" err="1" smtClean="0">
                <a:solidFill>
                  <a:srgbClr val="000000"/>
                </a:solidFill>
                <a:latin typeface="Calibri" panose="020F0502020204030204" pitchFamily="34" charset="0"/>
              </a:rPr>
              <a:t>inf</a:t>
            </a:r>
            <a:r>
              <a:rPr lang="en-US" sz="1400" b="1" baseline="-25000" dirty="0" smtClean="0">
                <a:solidFill>
                  <a:srgbClr val="000000"/>
                </a:solidFill>
                <a:latin typeface="Calibri" panose="020F0502020204030204" pitchFamily="34" charset="0"/>
              </a:rPr>
              <a:t> </a:t>
            </a:r>
            <a:r>
              <a:rPr lang="en-US" sz="1400" b="1" dirty="0" smtClean="0">
                <a:solidFill>
                  <a:srgbClr val="000000"/>
                </a:solidFill>
                <a:latin typeface="Calibri" panose="020F0502020204030204" pitchFamily="34" charset="0"/>
              </a:rPr>
              <a:t> = 56.55</a:t>
            </a:r>
            <a:endParaRPr lang="en-US" sz="1400" b="1" dirty="0">
              <a:latin typeface="Calibri" panose="020F0502020204030204" pitchFamily="34" charset="0"/>
            </a:endParaRPr>
          </a:p>
        </p:txBody>
      </p:sp>
    </p:spTree>
    <p:extLst>
      <p:ext uri="{BB962C8B-B14F-4D97-AF65-F5344CB8AC3E}">
        <p14:creationId xmlns:p14="http://schemas.microsoft.com/office/powerpoint/2010/main" val="40813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Length at 50% Maturity</a:t>
            </a: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12</a:t>
            </a:fld>
            <a:endParaRPr lang="en-US"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1" y="1219190"/>
            <a:ext cx="8229617" cy="5029210"/>
          </a:xfrm>
          <a:prstGeom prst="rect">
            <a:avLst/>
          </a:prstGeom>
        </p:spPr>
      </p:pic>
      <p:sp>
        <p:nvSpPr>
          <p:cNvPr id="2" name="TextBox 1"/>
          <p:cNvSpPr txBox="1"/>
          <p:nvPr/>
        </p:nvSpPr>
        <p:spPr>
          <a:xfrm>
            <a:off x="5322277" y="3276600"/>
            <a:ext cx="3048000" cy="523220"/>
          </a:xfrm>
          <a:prstGeom prst="rect">
            <a:avLst/>
          </a:prstGeom>
          <a:noFill/>
          <a:ln w="12700">
            <a:solidFill>
              <a:schemeClr val="tx1"/>
            </a:solidFill>
          </a:ln>
        </p:spPr>
        <p:txBody>
          <a:bodyPr wrap="square" rtlCol="0">
            <a:spAutoFit/>
          </a:bodyPr>
          <a:lstStyle/>
          <a:p>
            <a:r>
              <a:rPr lang="en-US" sz="1400" b="1" dirty="0" smtClean="0">
                <a:latin typeface="Calibri" panose="020F0502020204030204" pitchFamily="34" charset="0"/>
              </a:rPr>
              <a:t>Hannah and </a:t>
            </a:r>
            <a:r>
              <a:rPr lang="en-US" sz="1400" b="1" dirty="0" err="1" smtClean="0">
                <a:latin typeface="Calibri" panose="020F0502020204030204" pitchFamily="34" charset="0"/>
              </a:rPr>
              <a:t>Kautzi</a:t>
            </a:r>
            <a:r>
              <a:rPr lang="en-US" sz="1400" b="1" dirty="0" smtClean="0">
                <a:latin typeface="Calibri" panose="020F0502020204030204" pitchFamily="34" charset="0"/>
              </a:rPr>
              <a:t> (2012; ODFW)</a:t>
            </a:r>
          </a:p>
          <a:p>
            <a:r>
              <a:rPr lang="en-US" sz="1400" b="1" dirty="0" smtClean="0">
                <a:latin typeface="Calibri" panose="020F0502020204030204" pitchFamily="34" charset="0"/>
              </a:rPr>
              <a:t>Vermilion L50 = 39.4 cm</a:t>
            </a:r>
            <a:endParaRPr lang="en-US" sz="1400" b="1" dirty="0">
              <a:latin typeface="Calibri" panose="020F0502020204030204" pitchFamily="34" charset="0"/>
            </a:endParaRPr>
          </a:p>
        </p:txBody>
      </p:sp>
    </p:spTree>
    <p:extLst>
      <p:ext uri="{BB962C8B-B14F-4D97-AF65-F5344CB8AC3E}">
        <p14:creationId xmlns:p14="http://schemas.microsoft.com/office/powerpoint/2010/main" val="64258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13</a:t>
            </a:fld>
            <a:endParaRPr lang="en-US" dirty="0"/>
          </a:p>
        </p:txBody>
      </p:sp>
      <p:sp>
        <p:nvSpPr>
          <p:cNvPr id="7" name="Title 4"/>
          <p:cNvSpPr>
            <a:spLocks noGrp="1"/>
          </p:cNvSpPr>
          <p:nvPr>
            <p:ph type="title"/>
          </p:nvPr>
        </p:nvSpPr>
        <p:spPr>
          <a:xfrm>
            <a:off x="457200" y="457200"/>
            <a:ext cx="8229600" cy="676014"/>
          </a:xfrm>
        </p:spPr>
        <p:txBody>
          <a:bodyPr/>
          <a:lstStyle/>
          <a:p>
            <a:r>
              <a:rPr lang="en-US" dirty="0" smtClean="0"/>
              <a:t>Age at 50% Maturity</a:t>
            </a: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1" y="1219190"/>
            <a:ext cx="8229617" cy="5029210"/>
          </a:xfrm>
          <a:prstGeom prst="rect">
            <a:avLst/>
          </a:prstGeom>
        </p:spPr>
      </p:pic>
      <p:sp>
        <p:nvSpPr>
          <p:cNvPr id="6" name="TextBox 5"/>
          <p:cNvSpPr txBox="1"/>
          <p:nvPr/>
        </p:nvSpPr>
        <p:spPr>
          <a:xfrm>
            <a:off x="5410199" y="3276600"/>
            <a:ext cx="2960077" cy="523220"/>
          </a:xfrm>
          <a:prstGeom prst="rect">
            <a:avLst/>
          </a:prstGeom>
          <a:noFill/>
          <a:ln w="12700">
            <a:solidFill>
              <a:schemeClr val="tx1"/>
            </a:solidFill>
          </a:ln>
        </p:spPr>
        <p:txBody>
          <a:bodyPr wrap="square" rtlCol="0">
            <a:spAutoFit/>
          </a:bodyPr>
          <a:lstStyle/>
          <a:p>
            <a:r>
              <a:rPr lang="en-US" sz="1400" b="1" dirty="0" smtClean="0">
                <a:latin typeface="Calibri" panose="020F0502020204030204" pitchFamily="34" charset="0"/>
              </a:rPr>
              <a:t>Hannah and </a:t>
            </a:r>
            <a:r>
              <a:rPr lang="en-US" sz="1400" b="1" dirty="0" err="1" smtClean="0">
                <a:latin typeface="Calibri" panose="020F0502020204030204" pitchFamily="34" charset="0"/>
              </a:rPr>
              <a:t>Kautzi</a:t>
            </a:r>
            <a:r>
              <a:rPr lang="en-US" sz="1400" b="1" dirty="0" smtClean="0">
                <a:latin typeface="Calibri" panose="020F0502020204030204" pitchFamily="34" charset="0"/>
              </a:rPr>
              <a:t> (2012; ODFW)</a:t>
            </a:r>
          </a:p>
          <a:p>
            <a:r>
              <a:rPr lang="en-US" sz="1400" b="1" dirty="0" smtClean="0">
                <a:latin typeface="Calibri" panose="020F0502020204030204" pitchFamily="34" charset="0"/>
              </a:rPr>
              <a:t>Vermilion A50 = 7.54 </a:t>
            </a:r>
            <a:r>
              <a:rPr lang="en-US" sz="1400" b="1" dirty="0" err="1" smtClean="0">
                <a:latin typeface="Calibri" panose="020F0502020204030204" pitchFamily="34" charset="0"/>
              </a:rPr>
              <a:t>yrs</a:t>
            </a:r>
            <a:endParaRPr lang="en-US" sz="1400" b="1" dirty="0">
              <a:latin typeface="Calibri" panose="020F0502020204030204" pitchFamily="34" charset="0"/>
            </a:endParaRPr>
          </a:p>
        </p:txBody>
      </p:sp>
    </p:spTree>
    <p:extLst>
      <p:ext uri="{BB962C8B-B14F-4D97-AF65-F5344CB8AC3E}">
        <p14:creationId xmlns:p14="http://schemas.microsoft.com/office/powerpoint/2010/main" val="56298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33214"/>
          </a:xfrm>
        </p:spPr>
        <p:txBody>
          <a:bodyPr>
            <a:normAutofit fontScale="90000"/>
          </a:bodyPr>
          <a:lstStyle/>
          <a:p>
            <a:r>
              <a:rPr lang="en-US" sz="4000" dirty="0" smtClean="0"/>
              <a:t>Vermilion-Sunset fraction by depth strata</a:t>
            </a:r>
            <a:br>
              <a:rPr lang="en-US" sz="4000" dirty="0" smtClean="0"/>
            </a:br>
            <a:r>
              <a:rPr lang="en-US" sz="2700" dirty="0" smtClean="0"/>
              <a:t>(all years 2004 – 2013 combined)</a:t>
            </a:r>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14</a:t>
            </a:fld>
            <a:endParaRPr lang="en-US" dirty="0"/>
          </a:p>
        </p:txBody>
      </p:sp>
      <p:graphicFrame>
        <p:nvGraphicFramePr>
          <p:cNvPr id="8" name="Chart 7"/>
          <p:cNvGraphicFramePr>
            <a:graphicFrameLocks/>
          </p:cNvGraphicFramePr>
          <p:nvPr>
            <p:extLst>
              <p:ext uri="{D42A27DB-BD31-4B8C-83A1-F6EECF244321}">
                <p14:modId xmlns:p14="http://schemas.microsoft.com/office/powerpoint/2010/main" val="779174131"/>
              </p:ext>
            </p:extLst>
          </p:nvPr>
        </p:nvGraphicFramePr>
        <p:xfrm>
          <a:off x="424542" y="1241491"/>
          <a:ext cx="8357616" cy="50566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840515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33214"/>
          </a:xfrm>
        </p:spPr>
        <p:txBody>
          <a:bodyPr>
            <a:normAutofit/>
          </a:bodyPr>
          <a:lstStyle/>
          <a:p>
            <a:r>
              <a:rPr lang="en-US" dirty="0" smtClean="0"/>
              <a:t>Cumulative proportion by depth</a:t>
            </a:r>
            <a:br>
              <a:rPr lang="en-US" dirty="0" smtClean="0"/>
            </a:br>
            <a:r>
              <a:rPr lang="en-US" sz="2400" dirty="0"/>
              <a:t>(all years 2004 – 2013 combined)</a:t>
            </a:r>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15</a:t>
            </a:fld>
            <a:endParaRPr lang="en-US" dirty="0"/>
          </a:p>
        </p:txBody>
      </p:sp>
      <p:graphicFrame>
        <p:nvGraphicFramePr>
          <p:cNvPr id="11" name="Chart 10"/>
          <p:cNvGraphicFramePr>
            <a:graphicFrameLocks/>
          </p:cNvGraphicFramePr>
          <p:nvPr>
            <p:extLst>
              <p:ext uri="{D42A27DB-BD31-4B8C-83A1-F6EECF244321}">
                <p14:modId xmlns:p14="http://schemas.microsoft.com/office/powerpoint/2010/main" val="1831001047"/>
              </p:ext>
            </p:extLst>
          </p:nvPr>
        </p:nvGraphicFramePr>
        <p:xfrm>
          <a:off x="395287" y="1278400"/>
          <a:ext cx="8353425" cy="50577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403732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Abundance and proportion positive</a:t>
            </a: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16</a:t>
            </a:fld>
            <a:endParaRPr lang="en-US" dirty="0"/>
          </a:p>
        </p:txBody>
      </p:sp>
      <p:graphicFrame>
        <p:nvGraphicFramePr>
          <p:cNvPr id="11" name="Chart 10"/>
          <p:cNvGraphicFramePr>
            <a:graphicFrameLocks/>
          </p:cNvGraphicFramePr>
          <p:nvPr>
            <p:extLst>
              <p:ext uri="{D42A27DB-BD31-4B8C-83A1-F6EECF244321}">
                <p14:modId xmlns:p14="http://schemas.microsoft.com/office/powerpoint/2010/main" val="1031788512"/>
              </p:ext>
            </p:extLst>
          </p:nvPr>
        </p:nvGraphicFramePr>
        <p:xfrm>
          <a:off x="457200" y="1219200"/>
          <a:ext cx="8229600" cy="5029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631245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Summary</a:t>
            </a:r>
            <a:endParaRPr lang="en-US" dirty="0"/>
          </a:p>
        </p:txBody>
      </p:sp>
      <p:sp>
        <p:nvSpPr>
          <p:cNvPr id="6" name="Content Placeholder 5"/>
          <p:cNvSpPr>
            <a:spLocks noGrp="1"/>
          </p:cNvSpPr>
          <p:nvPr>
            <p:ph idx="1"/>
          </p:nvPr>
        </p:nvSpPr>
        <p:spPr>
          <a:xfrm>
            <a:off x="0" y="1265237"/>
            <a:ext cx="9067800" cy="4830763"/>
          </a:xfrm>
        </p:spPr>
        <p:txBody>
          <a:bodyPr>
            <a:noAutofit/>
          </a:bodyPr>
          <a:lstStyle/>
          <a:p>
            <a:pPr marL="342900" indent="-342900" algn="l">
              <a:spcBef>
                <a:spcPts val="0"/>
              </a:spcBef>
              <a:spcAft>
                <a:spcPts val="1800"/>
              </a:spcAft>
              <a:buFont typeface="Arial" panose="020B0604020202020204" pitchFamily="34" charset="0"/>
              <a:buChar char="•"/>
            </a:pPr>
            <a:r>
              <a:rPr lang="en-US" sz="2200" dirty="0" smtClean="0"/>
              <a:t>Length weight relationships for both species were similar and fairly typical for large rockfish species on the west coast</a:t>
            </a:r>
          </a:p>
          <a:p>
            <a:pPr marL="342900" indent="-342900" algn="l">
              <a:spcBef>
                <a:spcPts val="0"/>
              </a:spcBef>
              <a:spcAft>
                <a:spcPts val="1800"/>
              </a:spcAft>
              <a:buFont typeface="Arial" panose="020B0604020202020204" pitchFamily="34" charset="0"/>
              <a:buChar char="•"/>
            </a:pPr>
            <a:r>
              <a:rPr lang="en-US" sz="2200" dirty="0" smtClean="0"/>
              <a:t>Sunsets of both sexes reach larger maximum sizes than vermilions and are generally larger at a given age</a:t>
            </a:r>
          </a:p>
          <a:p>
            <a:pPr marL="342900" indent="-342900" algn="l">
              <a:spcBef>
                <a:spcPts val="0"/>
              </a:spcBef>
              <a:spcAft>
                <a:spcPts val="1800"/>
              </a:spcAft>
              <a:buFont typeface="Arial" panose="020B0604020202020204" pitchFamily="34" charset="0"/>
              <a:buChar char="•"/>
            </a:pPr>
            <a:r>
              <a:rPr lang="en-US" sz="2200" dirty="0" smtClean="0"/>
              <a:t>Sunsets mature slightly younger than vermilions but at larger sizes</a:t>
            </a:r>
          </a:p>
          <a:p>
            <a:pPr marL="342900" indent="-342900" algn="l">
              <a:spcBef>
                <a:spcPts val="0"/>
              </a:spcBef>
              <a:spcAft>
                <a:spcPts val="1800"/>
              </a:spcAft>
              <a:buFont typeface="Arial" panose="020B0604020202020204" pitchFamily="34" charset="0"/>
              <a:buChar char="•"/>
            </a:pPr>
            <a:r>
              <a:rPr lang="en-US" sz="2200" dirty="0" smtClean="0"/>
              <a:t>Contrasts with vermilion off Oregon which were slower growing, reach larger maximum sizes, and mature at older ages </a:t>
            </a:r>
          </a:p>
          <a:p>
            <a:pPr marL="342900" indent="-342900" algn="l">
              <a:spcBef>
                <a:spcPts val="0"/>
              </a:spcBef>
              <a:spcAft>
                <a:spcPts val="1800"/>
              </a:spcAft>
              <a:buFont typeface="Arial" panose="020B0604020202020204" pitchFamily="34" charset="0"/>
              <a:buChar char="•"/>
            </a:pPr>
            <a:r>
              <a:rPr lang="en-US" sz="2200" dirty="0" smtClean="0"/>
              <a:t>Vermilion median capture depth = 99 m; sunset median capture depth = 132 m</a:t>
            </a:r>
          </a:p>
          <a:p>
            <a:pPr marL="342900" indent="-342900" algn="l">
              <a:spcBef>
                <a:spcPts val="0"/>
              </a:spcBef>
              <a:spcAft>
                <a:spcPts val="1800"/>
              </a:spcAft>
              <a:buFont typeface="Arial" panose="020B0604020202020204" pitchFamily="34" charset="0"/>
              <a:buChar char="•"/>
            </a:pPr>
            <a:r>
              <a:rPr lang="en-US" sz="2200" dirty="0" smtClean="0"/>
              <a:t>Vermilion are encountered more frequently and at more sites than sunset, but sunsets appear to be closing the gap</a:t>
            </a:r>
            <a:endParaRPr lang="en-US" sz="2200"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17</a:t>
            </a:fld>
            <a:endParaRPr lang="en-US" dirty="0"/>
          </a:p>
        </p:txBody>
      </p:sp>
    </p:spTree>
    <p:extLst>
      <p:ext uri="{BB962C8B-B14F-4D97-AF65-F5344CB8AC3E}">
        <p14:creationId xmlns:p14="http://schemas.microsoft.com/office/powerpoint/2010/main" val="269098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Ongoing and future research</a:t>
            </a:r>
            <a:endParaRPr lang="en-US" dirty="0"/>
          </a:p>
        </p:txBody>
      </p:sp>
      <p:sp>
        <p:nvSpPr>
          <p:cNvPr id="6" name="Content Placeholder 5"/>
          <p:cNvSpPr>
            <a:spLocks noGrp="1"/>
          </p:cNvSpPr>
          <p:nvPr>
            <p:ph idx="1"/>
          </p:nvPr>
        </p:nvSpPr>
        <p:spPr/>
        <p:txBody>
          <a:bodyPr>
            <a:normAutofit lnSpcReduction="10000"/>
          </a:bodyPr>
          <a:lstStyle/>
          <a:p>
            <a:pPr algn="l"/>
            <a:r>
              <a:rPr lang="en-US" sz="2400" dirty="0" smtClean="0"/>
              <a:t>Continue to collect tissue samples on surveys to maintain data time series</a:t>
            </a:r>
          </a:p>
          <a:p>
            <a:pPr algn="l"/>
            <a:endParaRPr lang="en-US" sz="2400" dirty="0"/>
          </a:p>
          <a:p>
            <a:pPr algn="l"/>
            <a:r>
              <a:rPr lang="en-US" sz="2400" dirty="0" smtClean="0"/>
              <a:t>Explore collecting tissue samples from sport and commercial fisheries</a:t>
            </a:r>
          </a:p>
          <a:p>
            <a:pPr algn="l"/>
            <a:endParaRPr lang="en-US" sz="2400" dirty="0"/>
          </a:p>
          <a:p>
            <a:pPr algn="l"/>
            <a:r>
              <a:rPr lang="en-US" sz="2400" dirty="0" smtClean="0"/>
              <a:t>Develop predictive models that use covariates including depth, latitude, environmental factors, species of co-occurrence, etc.</a:t>
            </a:r>
          </a:p>
          <a:p>
            <a:pPr algn="l"/>
            <a:endParaRPr lang="en-US" sz="2400" dirty="0"/>
          </a:p>
          <a:p>
            <a:pPr algn="l"/>
            <a:r>
              <a:rPr lang="en-US" sz="2400" dirty="0" smtClean="0"/>
              <a:t>Establish standard operating procedures for the research, assessment, and management of cryptic species</a:t>
            </a:r>
          </a:p>
          <a:p>
            <a:pPr algn="l"/>
            <a:endParaRPr lang="en-US" dirty="0"/>
          </a:p>
          <a:p>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18</a:t>
            </a:fld>
            <a:endParaRPr lang="en-US" dirty="0"/>
          </a:p>
        </p:txBody>
      </p:sp>
    </p:spTree>
    <p:extLst>
      <p:ext uri="{BB962C8B-B14F-4D97-AF65-F5344CB8AC3E}">
        <p14:creationId xmlns:p14="http://schemas.microsoft.com/office/powerpoint/2010/main" val="2172256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28600"/>
            <a:ext cx="8229600" cy="676014"/>
          </a:xfrm>
        </p:spPr>
        <p:txBody>
          <a:bodyPr/>
          <a:lstStyle/>
          <a:p>
            <a:r>
              <a:rPr lang="en-US" dirty="0" smtClean="0"/>
              <a:t>Recommended Reading</a:t>
            </a:r>
            <a:endParaRPr lang="en-US" dirty="0"/>
          </a:p>
        </p:txBody>
      </p:sp>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67543" y="990600"/>
            <a:ext cx="6008914" cy="5257800"/>
          </a:xfrm>
        </p:spPr>
      </p:pic>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19</a:t>
            </a:fld>
            <a:endParaRPr lang="en-US" dirty="0"/>
          </a:p>
        </p:txBody>
      </p:sp>
    </p:spTree>
    <p:extLst>
      <p:ext uri="{BB962C8B-B14F-4D97-AF65-F5344CB8AC3E}">
        <p14:creationId xmlns:p14="http://schemas.microsoft.com/office/powerpoint/2010/main" val="25940612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Background</a:t>
            </a:r>
            <a:endParaRPr lang="en-US" dirty="0"/>
          </a:p>
        </p:txBody>
      </p:sp>
      <p:sp>
        <p:nvSpPr>
          <p:cNvPr id="3" name="Text Placeholder 2"/>
          <p:cNvSpPr>
            <a:spLocks noGrp="1"/>
          </p:cNvSpPr>
          <p:nvPr>
            <p:ph idx="1"/>
          </p:nvPr>
        </p:nvSpPr>
        <p:spPr>
          <a:xfrm>
            <a:off x="464804" y="1219200"/>
            <a:ext cx="8229600" cy="5135880"/>
          </a:xfrm>
        </p:spPr>
        <p:txBody>
          <a:bodyPr>
            <a:normAutofit fontScale="70000" lnSpcReduction="20000"/>
          </a:bodyPr>
          <a:lstStyle/>
          <a:p>
            <a:pPr algn="l"/>
            <a:r>
              <a:rPr lang="en-US" sz="4200" dirty="0" smtClean="0"/>
              <a:t>Several examples of cryptic and incipient speciation within </a:t>
            </a:r>
            <a:r>
              <a:rPr lang="en-US" sz="4200" i="1" dirty="0" smtClean="0"/>
              <a:t>Sebastes</a:t>
            </a:r>
            <a:r>
              <a:rPr lang="en-US" sz="4200" dirty="0" smtClean="0"/>
              <a:t> identified over the past 15 years:</a:t>
            </a:r>
          </a:p>
          <a:p>
            <a:pPr marL="571500" indent="-571500" algn="l">
              <a:buFont typeface="Arial" panose="020B0604020202020204" pitchFamily="34" charset="0"/>
              <a:buChar char="•"/>
            </a:pPr>
            <a:endParaRPr lang="en-US" sz="3400" dirty="0"/>
          </a:p>
          <a:p>
            <a:pPr marL="342900" indent="-342900" algn="l">
              <a:buFont typeface="Arial" panose="020B0604020202020204" pitchFamily="34" charset="0"/>
              <a:buChar char="•"/>
            </a:pPr>
            <a:r>
              <a:rPr lang="en-US" sz="4200" dirty="0" smtClean="0"/>
              <a:t>2004:  </a:t>
            </a:r>
            <a:r>
              <a:rPr lang="en-US" sz="4200" i="1" dirty="0" smtClean="0"/>
              <a:t>S. </a:t>
            </a:r>
            <a:r>
              <a:rPr lang="en-US" sz="4200" i="1" dirty="0" err="1" smtClean="0"/>
              <a:t>ciliatus</a:t>
            </a:r>
            <a:r>
              <a:rPr lang="en-US" sz="4200" i="1" dirty="0" smtClean="0"/>
              <a:t> </a:t>
            </a:r>
            <a:r>
              <a:rPr lang="en-US" sz="4200" dirty="0" smtClean="0"/>
              <a:t>and </a:t>
            </a:r>
            <a:r>
              <a:rPr lang="en-US" sz="4200" i="1" dirty="0" smtClean="0"/>
              <a:t>S. </a:t>
            </a:r>
            <a:r>
              <a:rPr lang="en-US" sz="4200" i="1" dirty="0" err="1" smtClean="0"/>
              <a:t>variabilis</a:t>
            </a:r>
            <a:endParaRPr lang="en-US" sz="4200" i="1" dirty="0" smtClean="0"/>
          </a:p>
          <a:p>
            <a:pPr marL="342900" indent="-342900" algn="l">
              <a:buFont typeface="Arial" panose="020B0604020202020204" pitchFamily="34" charset="0"/>
              <a:buChar char="•"/>
            </a:pPr>
            <a:r>
              <a:rPr lang="en-US" sz="4200" dirty="0" smtClean="0"/>
              <a:t>2008:  </a:t>
            </a:r>
            <a:r>
              <a:rPr lang="en-US" sz="4200" i="1" dirty="0"/>
              <a:t>S. aleutianus </a:t>
            </a:r>
            <a:r>
              <a:rPr lang="en-US" sz="4200" dirty="0"/>
              <a:t>and</a:t>
            </a:r>
            <a:r>
              <a:rPr lang="en-US" sz="4200" i="1" dirty="0"/>
              <a:t> S. </a:t>
            </a:r>
            <a:r>
              <a:rPr lang="en-US" sz="4200" i="1" dirty="0" smtClean="0"/>
              <a:t>melanostictus</a:t>
            </a:r>
            <a:endParaRPr lang="en-US" sz="4200" i="1" dirty="0"/>
          </a:p>
          <a:p>
            <a:pPr marL="342900" indent="-342900" algn="l">
              <a:buFont typeface="Arial" panose="020B0604020202020204" pitchFamily="34" charset="0"/>
              <a:buChar char="•"/>
            </a:pPr>
            <a:r>
              <a:rPr lang="en-US" sz="4200" dirty="0" smtClean="0"/>
              <a:t>2008:  </a:t>
            </a:r>
            <a:r>
              <a:rPr lang="en-US" sz="4200" i="1" dirty="0" smtClean="0"/>
              <a:t>S. miniatus </a:t>
            </a:r>
            <a:r>
              <a:rPr lang="en-US" sz="4200" dirty="0" smtClean="0"/>
              <a:t>and</a:t>
            </a:r>
            <a:r>
              <a:rPr lang="en-US" sz="4200" i="1" dirty="0" smtClean="0"/>
              <a:t> S. crocotulus</a:t>
            </a:r>
          </a:p>
          <a:p>
            <a:pPr marL="342900" indent="-342900" algn="l">
              <a:buFont typeface="Arial" panose="020B0604020202020204" pitchFamily="34" charset="0"/>
              <a:buChar char="•"/>
            </a:pPr>
            <a:r>
              <a:rPr lang="en-US" sz="4200" dirty="0" smtClean="0"/>
              <a:t>2011:  </a:t>
            </a:r>
            <a:r>
              <a:rPr lang="en-US" sz="4200" i="1" dirty="0" smtClean="0"/>
              <a:t>S. </a:t>
            </a:r>
            <a:r>
              <a:rPr lang="en-US" sz="4200" i="1" dirty="0" err="1" smtClean="0"/>
              <a:t>vulpes</a:t>
            </a:r>
            <a:r>
              <a:rPr lang="en-US" sz="4200" i="1" dirty="0" smtClean="0"/>
              <a:t> </a:t>
            </a:r>
            <a:r>
              <a:rPr lang="en-US" sz="4200" dirty="0" smtClean="0"/>
              <a:t>and</a:t>
            </a:r>
            <a:r>
              <a:rPr lang="en-US" sz="4200" i="1" dirty="0" smtClean="0"/>
              <a:t> S. </a:t>
            </a:r>
            <a:r>
              <a:rPr lang="en-US" sz="4200" i="1" dirty="0" err="1" smtClean="0"/>
              <a:t>zonatus</a:t>
            </a:r>
            <a:r>
              <a:rPr lang="en-US" sz="4200" i="1" dirty="0" smtClean="0"/>
              <a:t> </a:t>
            </a:r>
            <a:r>
              <a:rPr lang="en-US" sz="4200" dirty="0" smtClean="0"/>
              <a:t>(Sea of Japan)</a:t>
            </a:r>
          </a:p>
          <a:p>
            <a:pPr marL="342900" indent="-342900" algn="l">
              <a:buFont typeface="Arial" panose="020B0604020202020204" pitchFamily="34" charset="0"/>
              <a:buChar char="•"/>
            </a:pPr>
            <a:r>
              <a:rPr lang="en-US" sz="4200" dirty="0" smtClean="0"/>
              <a:t>2013:  </a:t>
            </a:r>
            <a:r>
              <a:rPr lang="en-US" sz="4200" i="1" dirty="0" smtClean="0"/>
              <a:t>S. </a:t>
            </a:r>
            <a:r>
              <a:rPr lang="en-US" sz="4200" i="1" dirty="0" err="1" smtClean="0"/>
              <a:t>oculatus</a:t>
            </a:r>
            <a:r>
              <a:rPr lang="en-US" sz="4200" i="1" dirty="0" smtClean="0"/>
              <a:t> </a:t>
            </a:r>
            <a:r>
              <a:rPr lang="en-US" sz="4200" dirty="0" smtClean="0"/>
              <a:t>and </a:t>
            </a:r>
            <a:r>
              <a:rPr lang="en-US" sz="4200" i="1" dirty="0" smtClean="0"/>
              <a:t>S. </a:t>
            </a:r>
            <a:r>
              <a:rPr lang="en-US" sz="4200" i="1" dirty="0" err="1" smtClean="0"/>
              <a:t>capensis</a:t>
            </a:r>
            <a:r>
              <a:rPr lang="en-US" sz="4200" i="1" dirty="0" smtClean="0"/>
              <a:t> </a:t>
            </a:r>
            <a:r>
              <a:rPr lang="en-US" sz="4200" dirty="0" smtClean="0"/>
              <a:t>(SW Atlantic)</a:t>
            </a:r>
            <a:endParaRPr lang="en-US" sz="4200" i="1" dirty="0" smtClean="0"/>
          </a:p>
          <a:p>
            <a:pPr marL="342900" indent="-342900" algn="l">
              <a:buFont typeface="Arial" panose="020B0604020202020204" pitchFamily="34" charset="0"/>
              <a:buChar char="•"/>
            </a:pPr>
            <a:r>
              <a:rPr lang="en-US" sz="4200" dirty="0" smtClean="0"/>
              <a:t>2015:  </a:t>
            </a:r>
            <a:r>
              <a:rPr lang="en-US" sz="4200" i="1" dirty="0" smtClean="0"/>
              <a:t>S. mystinus</a:t>
            </a:r>
            <a:r>
              <a:rPr lang="en-US" sz="4200" dirty="0" smtClean="0"/>
              <a:t> and </a:t>
            </a:r>
            <a:r>
              <a:rPr lang="en-US" sz="4200" i="1" dirty="0" smtClean="0"/>
              <a:t>S. </a:t>
            </a:r>
            <a:r>
              <a:rPr lang="en-US" sz="4200" i="1" dirty="0" err="1" smtClean="0"/>
              <a:t>diaconus</a:t>
            </a:r>
            <a:endParaRPr lang="en-US" sz="4200" i="1" dirty="0" smtClean="0"/>
          </a:p>
          <a:p>
            <a:pPr marL="342900" indent="-342900" algn="l">
              <a:buFont typeface="Arial" panose="020B0604020202020204" pitchFamily="34" charset="0"/>
              <a:buChar char="•"/>
            </a:pPr>
            <a:endParaRPr lang="en-US" sz="3400" i="1" dirty="0" smtClean="0"/>
          </a:p>
          <a:p>
            <a:pPr algn="l"/>
            <a:r>
              <a:rPr lang="en-US" sz="4200" dirty="0" smtClean="0"/>
              <a:t>Suspected in others including </a:t>
            </a:r>
            <a:r>
              <a:rPr lang="en-US" sz="4200" i="1" dirty="0" smtClean="0"/>
              <a:t>S. wilsoni, S. saxicola, S. rufus</a:t>
            </a:r>
            <a:r>
              <a:rPr lang="en-US" sz="4200" dirty="0" smtClean="0"/>
              <a:t>, and more!</a:t>
            </a:r>
            <a:endParaRPr lang="en-US" sz="4200"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2</a:t>
            </a:fld>
            <a:endParaRPr lang="en-US" dirty="0"/>
          </a:p>
        </p:txBody>
      </p:sp>
    </p:spTree>
    <p:extLst>
      <p:ext uri="{BB962C8B-B14F-4D97-AF65-F5344CB8AC3E}">
        <p14:creationId xmlns:p14="http://schemas.microsoft.com/office/powerpoint/2010/main" val="8585092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Rationale</a:t>
            </a: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3</a:t>
            </a:fld>
            <a:endParaRPr lang="en-US" dirty="0"/>
          </a:p>
        </p:txBody>
      </p:sp>
      <p:sp>
        <p:nvSpPr>
          <p:cNvPr id="3" name="Content Placeholder 2"/>
          <p:cNvSpPr>
            <a:spLocks noGrp="1"/>
          </p:cNvSpPr>
          <p:nvPr>
            <p:ph idx="1"/>
          </p:nvPr>
        </p:nvSpPr>
        <p:spPr>
          <a:xfrm>
            <a:off x="304800" y="1295400"/>
            <a:ext cx="8534400" cy="4830763"/>
          </a:xfrm>
        </p:spPr>
        <p:txBody>
          <a:bodyPr>
            <a:normAutofit/>
          </a:bodyPr>
          <a:lstStyle/>
          <a:p>
            <a:pPr marL="342900" indent="-342900" algn="l">
              <a:buFont typeface="Arial" panose="020B0604020202020204" pitchFamily="34" charset="0"/>
              <a:buChar char="•"/>
            </a:pPr>
            <a:r>
              <a:rPr lang="en-US" sz="2400" dirty="0" smtClean="0"/>
              <a:t>Difficulty in visually identifying fish to species may mean genetically distinct populations have historically been considered a single species</a:t>
            </a:r>
          </a:p>
          <a:p>
            <a:pPr marL="342900" indent="-342900" algn="l">
              <a:buFont typeface="Arial" panose="020B0604020202020204" pitchFamily="34" charset="0"/>
              <a:buChar char="•"/>
            </a:pPr>
            <a:endParaRPr lang="en-US" sz="2400" dirty="0" smtClean="0"/>
          </a:p>
          <a:p>
            <a:pPr marL="342900" indent="-342900" algn="l">
              <a:buFont typeface="Arial" panose="020B0604020202020204" pitchFamily="34" charset="0"/>
              <a:buChar char="•"/>
            </a:pPr>
            <a:r>
              <a:rPr lang="en-US" sz="2400" dirty="0" smtClean="0"/>
              <a:t>Raises questions about previously “known” aspects of a species’ biology and life history</a:t>
            </a:r>
          </a:p>
          <a:p>
            <a:pPr marL="1085850" lvl="1" indent="-342900"/>
            <a:r>
              <a:rPr lang="en-US" sz="2000" dirty="0" smtClean="0"/>
              <a:t>Distribution</a:t>
            </a:r>
          </a:p>
          <a:p>
            <a:pPr marL="1085850" lvl="1" indent="-342900"/>
            <a:r>
              <a:rPr lang="en-US" sz="2000" dirty="0" smtClean="0"/>
              <a:t>Age and growth</a:t>
            </a:r>
          </a:p>
          <a:p>
            <a:pPr marL="1085850" lvl="1" indent="-342900"/>
            <a:r>
              <a:rPr lang="en-US" sz="2000" dirty="0" smtClean="0"/>
              <a:t>Maturity</a:t>
            </a:r>
          </a:p>
          <a:p>
            <a:pPr marL="1085850" lvl="1" indent="-342900"/>
            <a:r>
              <a:rPr lang="en-US" sz="2000" dirty="0" smtClean="0"/>
              <a:t>Diet studies</a:t>
            </a:r>
          </a:p>
          <a:p>
            <a:pPr marL="1085850" lvl="1" indent="-342900"/>
            <a:r>
              <a:rPr lang="en-US" sz="2000" dirty="0" smtClean="0"/>
              <a:t>Pretty much everything we think </a:t>
            </a:r>
          </a:p>
          <a:p>
            <a:pPr lvl="1" indent="0">
              <a:buNone/>
            </a:pPr>
            <a:r>
              <a:rPr lang="en-US" sz="2000" dirty="0"/>
              <a:t>	 </a:t>
            </a:r>
            <a:r>
              <a:rPr lang="en-US" sz="2000" dirty="0" smtClean="0"/>
              <a:t>  we know about them</a:t>
            </a:r>
            <a:endParaRPr lang="en-US" sz="3200" dirty="0" smtClean="0"/>
          </a:p>
          <a:p>
            <a:pPr marL="1085850" lvl="1" indent="-342900">
              <a:buFont typeface="Arial" panose="020B0604020202020204" pitchFamily="34" charset="0"/>
              <a:buChar char="•"/>
            </a:pPr>
            <a:endParaRPr lang="en-US" sz="3600" dirty="0" smtClean="0"/>
          </a:p>
          <a:p>
            <a:pPr marL="1085850" lvl="1" indent="-342900">
              <a:buFont typeface="Arial" panose="020B0604020202020204" pitchFamily="34" charset="0"/>
              <a:buChar char="•"/>
            </a:pPr>
            <a:endParaRPr lang="en-US" sz="3600" dirty="0" smtClean="0"/>
          </a:p>
          <a:p>
            <a:pPr marL="342900" indent="-342900" algn="l">
              <a:buFont typeface="Arial" panose="020B0604020202020204" pitchFamily="34" charset="0"/>
              <a:buChar char="•"/>
            </a:pPr>
            <a:endParaRPr lang="en-US" sz="2400" dirty="0"/>
          </a:p>
          <a:p>
            <a:pPr algn="l"/>
            <a:endParaRPr lang="en-US" dirty="0" smtClean="0"/>
          </a:p>
        </p:txBody>
      </p:sp>
      <p:grpSp>
        <p:nvGrpSpPr>
          <p:cNvPr id="7" name="Group 6"/>
          <p:cNvGrpSpPr/>
          <p:nvPr/>
        </p:nvGrpSpPr>
        <p:grpSpPr>
          <a:xfrm>
            <a:off x="5510463" y="3605710"/>
            <a:ext cx="2743886" cy="2217570"/>
            <a:chOff x="5486399" y="3509454"/>
            <a:chExt cx="2743886" cy="221757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399" y="3509454"/>
              <a:ext cx="2743886" cy="1828800"/>
            </a:xfrm>
            <a:prstGeom prst="rect">
              <a:avLst/>
            </a:prstGeom>
          </p:spPr>
        </p:pic>
        <p:sp>
          <p:nvSpPr>
            <p:cNvPr id="6" name="TextBox 5"/>
            <p:cNvSpPr txBox="1"/>
            <p:nvPr/>
          </p:nvSpPr>
          <p:spPr>
            <a:xfrm>
              <a:off x="5486399" y="5353999"/>
              <a:ext cx="2743886" cy="373025"/>
            </a:xfrm>
            <a:prstGeom prst="rect">
              <a:avLst/>
            </a:prstGeom>
            <a:solidFill>
              <a:schemeClr val="bg1"/>
            </a:solidFill>
          </p:spPr>
          <p:txBody>
            <a:bodyPr wrap="square" rtlCol="0">
              <a:spAutoFit/>
            </a:bodyPr>
            <a:lstStyle/>
            <a:p>
              <a:pPr algn="ctr"/>
              <a:r>
                <a:rPr lang="en-US" dirty="0" smtClean="0"/>
                <a:t>“There are known knowns…”</a:t>
              </a:r>
              <a:endParaRPr lang="en-US" dirty="0"/>
            </a:p>
          </p:txBody>
        </p:sp>
      </p:grpSp>
    </p:spTree>
    <p:extLst>
      <p:ext uri="{BB962C8B-B14F-4D97-AF65-F5344CB8AC3E}">
        <p14:creationId xmlns:p14="http://schemas.microsoft.com/office/powerpoint/2010/main" val="3849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Implications for assessment and management</a:t>
            </a: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4</a:t>
            </a:fld>
            <a:endParaRPr lang="en-US" dirty="0"/>
          </a:p>
        </p:txBody>
      </p:sp>
      <p:sp>
        <p:nvSpPr>
          <p:cNvPr id="3" name="Content Placeholder 2"/>
          <p:cNvSpPr>
            <a:spLocks noGrp="1"/>
          </p:cNvSpPr>
          <p:nvPr>
            <p:ph idx="1"/>
          </p:nvPr>
        </p:nvSpPr>
        <p:spPr>
          <a:xfrm>
            <a:off x="304800" y="1295400"/>
            <a:ext cx="8534400" cy="5181600"/>
          </a:xfrm>
        </p:spPr>
        <p:txBody>
          <a:bodyPr>
            <a:normAutofit lnSpcReduction="10000"/>
          </a:bodyPr>
          <a:lstStyle/>
          <a:p>
            <a:pPr marL="342900" indent="-342900" algn="l">
              <a:buFont typeface="Arial" panose="020B0604020202020204" pitchFamily="34" charset="0"/>
              <a:buChar char="•"/>
            </a:pPr>
            <a:r>
              <a:rPr lang="en-US" sz="2400" dirty="0" smtClean="0"/>
              <a:t>How do you apportion historical landings, discard, and survey data among the constituent species?</a:t>
            </a:r>
          </a:p>
          <a:p>
            <a:pPr marL="342900" indent="-342900" algn="l">
              <a:buFont typeface="Arial" panose="020B0604020202020204" pitchFamily="34" charset="0"/>
              <a:buChar char="•"/>
            </a:pPr>
            <a:endParaRPr lang="en-US" sz="2400" dirty="0" smtClean="0"/>
          </a:p>
          <a:p>
            <a:pPr marL="342900" indent="-342900" algn="l">
              <a:buFont typeface="Arial" panose="020B0604020202020204" pitchFamily="34" charset="0"/>
              <a:buChar char="•"/>
            </a:pPr>
            <a:r>
              <a:rPr lang="en-US" sz="2400" dirty="0" smtClean="0"/>
              <a:t>Lack of clarity about basic information adds uncertainty to abundance indices, biomass estimates, and the ability to discern relative depletion of the species components</a:t>
            </a:r>
          </a:p>
          <a:p>
            <a:pPr marL="342900" indent="-342900" algn="l">
              <a:buFont typeface="Arial" panose="020B0604020202020204" pitchFamily="34" charset="0"/>
              <a:buChar char="•"/>
            </a:pPr>
            <a:endParaRPr lang="en-US" sz="2400" dirty="0" smtClean="0"/>
          </a:p>
          <a:p>
            <a:pPr marL="342900" indent="-342900" algn="l">
              <a:buFont typeface="Arial" panose="020B0604020202020204" pitchFamily="34" charset="0"/>
              <a:buChar char="•"/>
            </a:pPr>
            <a:r>
              <a:rPr lang="en-US" sz="2400" dirty="0" smtClean="0"/>
              <a:t>Has played a role in stock assessments being downgraded or not endorsed for setting harvest levels</a:t>
            </a:r>
          </a:p>
          <a:p>
            <a:pPr marL="1085850" lvl="1" indent="-342900"/>
            <a:r>
              <a:rPr lang="en-US" sz="2000" dirty="0" smtClean="0"/>
              <a:t>2005 Vermilion Rockfish</a:t>
            </a:r>
          </a:p>
          <a:p>
            <a:pPr marL="1085850" lvl="1" indent="-342900"/>
            <a:r>
              <a:rPr lang="en-US" sz="2000" dirty="0" smtClean="0"/>
              <a:t>2013 </a:t>
            </a:r>
            <a:r>
              <a:rPr lang="en-US" sz="2000" dirty="0" err="1" smtClean="0"/>
              <a:t>Rougheye</a:t>
            </a:r>
            <a:r>
              <a:rPr lang="en-US" sz="2000" dirty="0" smtClean="0"/>
              <a:t>/</a:t>
            </a:r>
            <a:r>
              <a:rPr lang="en-US" sz="2000" dirty="0" err="1" smtClean="0"/>
              <a:t>Blackspotted</a:t>
            </a:r>
            <a:r>
              <a:rPr lang="en-US" sz="2000" dirty="0" smtClean="0"/>
              <a:t> Rockfish</a:t>
            </a:r>
          </a:p>
          <a:p>
            <a:pPr marL="1085850" lvl="1" indent="-342900"/>
            <a:endParaRPr lang="en-US" sz="2000" dirty="0"/>
          </a:p>
          <a:p>
            <a:pPr marL="401638" lvl="1" indent="-401638">
              <a:buFont typeface="Arial" panose="020B0604020202020204" pitchFamily="34" charset="0"/>
              <a:buChar char="•"/>
            </a:pPr>
            <a:r>
              <a:rPr lang="en-US" sz="2400" dirty="0" smtClean="0"/>
              <a:t>Not just a west coast issue</a:t>
            </a:r>
            <a:endParaRPr lang="en-US" sz="2400" dirty="0"/>
          </a:p>
          <a:p>
            <a:pPr lvl="1" indent="0">
              <a:buNone/>
            </a:pPr>
            <a:endParaRPr lang="en-US" sz="2000" dirty="0"/>
          </a:p>
          <a:p>
            <a:pPr algn="l"/>
            <a:endParaRPr lang="en-US" dirty="0" smtClean="0"/>
          </a:p>
        </p:txBody>
      </p:sp>
    </p:spTree>
    <p:extLst>
      <p:ext uri="{BB962C8B-B14F-4D97-AF65-F5344CB8AC3E}">
        <p14:creationId xmlns:p14="http://schemas.microsoft.com/office/powerpoint/2010/main" val="1642557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0588"/>
            <a:ext cx="8229600" cy="772250"/>
          </a:xfrm>
        </p:spPr>
        <p:txBody>
          <a:bodyPr>
            <a:normAutofit/>
          </a:bodyPr>
          <a:lstStyle/>
          <a:p>
            <a:r>
              <a:rPr lang="en-US" sz="3600" dirty="0" smtClean="0"/>
              <a:t>Vermilion Rockfish complex</a:t>
            </a:r>
            <a:endParaRPr lang="en-US" sz="3600" dirty="0"/>
          </a:p>
        </p:txBody>
      </p:sp>
      <p:sp>
        <p:nvSpPr>
          <p:cNvPr id="3" name="Slide Number Placeholder 2"/>
          <p:cNvSpPr>
            <a:spLocks noGrp="1"/>
          </p:cNvSpPr>
          <p:nvPr>
            <p:ph type="sldNum" sz="quarter" idx="10"/>
          </p:nvPr>
        </p:nvSpPr>
        <p:spPr/>
        <p:txBody>
          <a:bodyPr/>
          <a:lstStyle/>
          <a:p>
            <a:r>
              <a:rPr lang="en-US" smtClean="0"/>
              <a:t>U.S. Department of Commerce | National Oceanic and Atmospheric Administration | NOAA Fisheries | Page </a:t>
            </a:r>
            <a:fld id="{632D3AEB-7CBE-3049-91AC-335C6B4F5BF6}" type="slidenum">
              <a:rPr lang="en-US" smtClean="0"/>
              <a:pPr/>
              <a:t>5</a:t>
            </a:fld>
            <a:endParaRPr lang="en-US" dirty="0"/>
          </a:p>
        </p:txBody>
      </p:sp>
      <p:sp>
        <p:nvSpPr>
          <p:cNvPr id="4" name="Content Placeholder 3"/>
          <p:cNvSpPr>
            <a:spLocks noGrp="1"/>
          </p:cNvSpPr>
          <p:nvPr>
            <p:ph idx="1"/>
          </p:nvPr>
        </p:nvSpPr>
        <p:spPr>
          <a:xfrm>
            <a:off x="0" y="1295400"/>
            <a:ext cx="8694404" cy="4830763"/>
          </a:xfrm>
        </p:spPr>
        <p:txBody>
          <a:bodyPr>
            <a:normAutofit fontScale="85000" lnSpcReduction="20000"/>
          </a:bodyPr>
          <a:lstStyle/>
          <a:p>
            <a:pPr marL="457200" lvl="1" indent="0">
              <a:buNone/>
            </a:pPr>
            <a:r>
              <a:rPr lang="en-US" sz="3100" dirty="0" smtClean="0"/>
              <a:t>Hyde et al., 2008</a:t>
            </a:r>
          </a:p>
          <a:p>
            <a:pPr marL="457200" lvl="1" indent="0">
              <a:buNone/>
            </a:pPr>
            <a:endParaRPr lang="en-US" sz="1400" dirty="0" smtClean="0"/>
          </a:p>
          <a:p>
            <a:pPr marL="914400" lvl="2" indent="-223838">
              <a:buFont typeface="Arial" panose="020B0604020202020204" pitchFamily="34" charset="0"/>
              <a:buChar char="•"/>
            </a:pPr>
            <a:r>
              <a:rPr lang="en-US" sz="2400" i="1" dirty="0" smtClean="0"/>
              <a:t>S. miniatus:  </a:t>
            </a:r>
            <a:r>
              <a:rPr lang="en-US" sz="2400" dirty="0" smtClean="0"/>
              <a:t>“true” Vermilion Rockfish</a:t>
            </a:r>
          </a:p>
          <a:p>
            <a:pPr marL="1138238" lvl="3" indent="-223838">
              <a:buFont typeface="Wingdings" panose="05000000000000000000" pitchFamily="2" charset="2"/>
              <a:buChar char="Ø"/>
            </a:pPr>
            <a:r>
              <a:rPr lang="en-US" sz="2100" dirty="0" smtClean="0"/>
              <a:t>Coastwide; generally shallower than 100 m</a:t>
            </a:r>
          </a:p>
          <a:p>
            <a:pPr marL="914400" lvl="2" indent="0">
              <a:buNone/>
            </a:pPr>
            <a:endParaRPr lang="en-US" sz="2400" dirty="0" smtClean="0"/>
          </a:p>
          <a:p>
            <a:pPr marL="914400" lvl="2" indent="-223838">
              <a:buFont typeface="Arial" panose="020B0604020202020204" pitchFamily="34" charset="0"/>
              <a:buChar char="•"/>
            </a:pPr>
            <a:r>
              <a:rPr lang="en-US" sz="2400" i="1" dirty="0"/>
              <a:t>S. crocotulus</a:t>
            </a:r>
            <a:r>
              <a:rPr lang="en-US" sz="2400" dirty="0"/>
              <a:t>:  Sunset Rockfish</a:t>
            </a:r>
          </a:p>
          <a:p>
            <a:pPr marL="1138238" lvl="3" indent="-223838">
              <a:buFont typeface="Wingdings" panose="05000000000000000000" pitchFamily="2" charset="2"/>
              <a:buChar char="Ø"/>
            </a:pPr>
            <a:r>
              <a:rPr lang="en-US" sz="2100" dirty="0"/>
              <a:t>South of Pt. Conception; </a:t>
            </a:r>
            <a:r>
              <a:rPr lang="en-US" sz="2100" dirty="0" smtClean="0"/>
              <a:t>generally deeper </a:t>
            </a:r>
          </a:p>
          <a:p>
            <a:pPr marL="690562" lvl="3" indent="0">
              <a:buNone/>
            </a:pPr>
            <a:r>
              <a:rPr lang="en-US" sz="2100" dirty="0"/>
              <a:t>	</a:t>
            </a:r>
            <a:r>
              <a:rPr lang="en-US" sz="2100" dirty="0" smtClean="0"/>
              <a:t>     than 100 m</a:t>
            </a:r>
          </a:p>
          <a:p>
            <a:pPr marL="690562" lvl="3" indent="0">
              <a:buNone/>
            </a:pPr>
            <a:r>
              <a:rPr lang="en-US" sz="2100" dirty="0"/>
              <a:t>	</a:t>
            </a:r>
            <a:endParaRPr lang="en-US" sz="2200" dirty="0"/>
          </a:p>
          <a:p>
            <a:pPr marL="914400" lvl="2" indent="0">
              <a:buNone/>
            </a:pPr>
            <a:endParaRPr lang="en-US" dirty="0" smtClean="0"/>
          </a:p>
          <a:p>
            <a:pPr marL="457200" lvl="1" indent="0">
              <a:buNone/>
            </a:pPr>
            <a:r>
              <a:rPr lang="en-US" sz="3100" dirty="0" smtClean="0"/>
              <a:t>Ecologically and economically important</a:t>
            </a:r>
          </a:p>
          <a:p>
            <a:pPr lvl="1">
              <a:buFont typeface="Arial" panose="020B0604020202020204" pitchFamily="34" charset="0"/>
              <a:buChar char="•"/>
            </a:pPr>
            <a:endParaRPr lang="en-US" sz="3100" dirty="0" smtClean="0"/>
          </a:p>
          <a:p>
            <a:pPr marL="457200" lvl="1" indent="0">
              <a:buNone/>
            </a:pPr>
            <a:r>
              <a:rPr lang="en-US" sz="3100" dirty="0" smtClean="0"/>
              <a:t>Frequently encountered on surveys = Lots of samples on hand</a:t>
            </a:r>
            <a:endParaRPr lang="en-US" sz="3100" dirty="0"/>
          </a:p>
        </p:txBody>
      </p:sp>
      <p:pic>
        <p:nvPicPr>
          <p:cNvPr id="5" name="Picture 4"/>
          <p:cNvPicPr>
            <a:picLocks noChangeAspect="1"/>
          </p:cNvPicPr>
          <p:nvPr/>
        </p:nvPicPr>
        <p:blipFill rotWithShape="1">
          <a:blip r:embed="rId3"/>
          <a:srcRect l="21267" t="4451" r="22585"/>
          <a:stretch/>
        </p:blipFill>
        <p:spPr>
          <a:xfrm>
            <a:off x="5486400" y="1155032"/>
            <a:ext cx="2075843" cy="2743200"/>
          </a:xfrm>
          <a:prstGeom prst="rect">
            <a:avLst/>
          </a:prstGeom>
        </p:spPr>
      </p:pic>
    </p:spTree>
    <p:extLst>
      <p:ext uri="{BB962C8B-B14F-4D97-AF65-F5344CB8AC3E}">
        <p14:creationId xmlns:p14="http://schemas.microsoft.com/office/powerpoint/2010/main" val="18828876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Objective</a:t>
            </a:r>
            <a:endParaRPr lang="en-US" dirty="0"/>
          </a:p>
        </p:txBody>
      </p:sp>
      <p:sp>
        <p:nvSpPr>
          <p:cNvPr id="3" name="Text Placeholder 2"/>
          <p:cNvSpPr>
            <a:spLocks noGrp="1"/>
          </p:cNvSpPr>
          <p:nvPr>
            <p:ph idx="1"/>
          </p:nvPr>
        </p:nvSpPr>
        <p:spPr/>
        <p:txBody>
          <a:bodyPr>
            <a:normAutofit/>
          </a:bodyPr>
          <a:lstStyle/>
          <a:p>
            <a:pPr algn="l"/>
            <a:r>
              <a:rPr lang="en-US" sz="2400" dirty="0" smtClean="0"/>
              <a:t>Clarify key aspects of the respective biology and distribution of vermilion and sunset rockfish to improve the information available for future stock assessments</a:t>
            </a:r>
          </a:p>
          <a:p>
            <a:pPr algn="l"/>
            <a:endParaRPr lang="en-US" dirty="0"/>
          </a:p>
          <a:p>
            <a:pPr algn="l"/>
            <a:endParaRPr lang="en-US" dirty="0" smtClean="0"/>
          </a:p>
          <a:p>
            <a:pPr algn="l"/>
            <a:endParaRPr lang="en-US" dirty="0"/>
          </a:p>
          <a:p>
            <a:pPr algn="l"/>
            <a:endParaRPr lang="en-US" dirty="0"/>
          </a:p>
          <a:p>
            <a:pPr algn="l"/>
            <a:endParaRPr lang="en-US" dirty="0" smtClean="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6</a:t>
            </a:fld>
            <a:endParaRPr lang="en-US" dirty="0"/>
          </a:p>
        </p:txBody>
      </p:sp>
    </p:spTree>
    <p:extLst>
      <p:ext uri="{BB962C8B-B14F-4D97-AF65-F5344CB8AC3E}">
        <p14:creationId xmlns:p14="http://schemas.microsoft.com/office/powerpoint/2010/main" val="33086166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6096000" y="12700"/>
            <a:ext cx="3048000" cy="2295144"/>
          </a:xfrm>
        </p:spPr>
      </p:pic>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7</a:t>
            </a:fld>
            <a:endParaRPr lang="en-US"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2298700"/>
            <a:ext cx="3048000" cy="2286000"/>
          </a:xfrm>
          <a:prstGeom prst="rect">
            <a:avLst/>
          </a:prstGeom>
        </p:spPr>
      </p:pic>
      <p:pic>
        <p:nvPicPr>
          <p:cNvPr id="9" name="Picture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0" y="12700"/>
            <a:ext cx="3048000" cy="2295144"/>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298700"/>
            <a:ext cx="3048000" cy="2286000"/>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8000" y="2298700"/>
            <a:ext cx="3048000" cy="2286000"/>
          </a:xfrm>
          <a:prstGeom prst="rect">
            <a:avLst/>
          </a:prstGeom>
        </p:spPr>
      </p:pic>
      <p:pic>
        <p:nvPicPr>
          <p:cNvPr id="13" name="Picture 12"/>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3048000" y="12700"/>
            <a:ext cx="3048000" cy="2295144"/>
          </a:xfrm>
          <a:prstGeom prst="rect">
            <a:avLst/>
          </a:prstGeom>
        </p:spPr>
      </p:pic>
      <p:pic>
        <p:nvPicPr>
          <p:cNvPr id="8" name="Picture 7"/>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3048000" y="4557051"/>
            <a:ext cx="3048000" cy="2295144"/>
          </a:xfrm>
          <a:prstGeom prst="rect">
            <a:avLst/>
          </a:prstGeom>
        </p:spPr>
      </p:pic>
      <p:pic>
        <p:nvPicPr>
          <p:cNvPr id="11" name="Picture 10"/>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0" y="4557051"/>
            <a:ext cx="3048000" cy="2295144"/>
          </a:xfrm>
          <a:prstGeom prst="rect">
            <a:avLst/>
          </a:prstGeom>
        </p:spPr>
      </p:pic>
      <p:pic>
        <p:nvPicPr>
          <p:cNvPr id="16" name="Picture 15"/>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6096000" y="4557051"/>
            <a:ext cx="3048000" cy="2295144"/>
          </a:xfrm>
          <a:prstGeom prst="rect">
            <a:avLst/>
          </a:prstGeom>
        </p:spPr>
      </p:pic>
      <p:sp>
        <p:nvSpPr>
          <p:cNvPr id="17" name="TextBox 16"/>
          <p:cNvSpPr txBox="1"/>
          <p:nvPr/>
        </p:nvSpPr>
        <p:spPr>
          <a:xfrm>
            <a:off x="919223" y="49493"/>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Vermilion</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8" name="TextBox 17"/>
          <p:cNvSpPr txBox="1"/>
          <p:nvPr/>
        </p:nvSpPr>
        <p:spPr>
          <a:xfrm>
            <a:off x="3967223" y="49493"/>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Vermilion</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9" name="TextBox 18"/>
          <p:cNvSpPr txBox="1"/>
          <p:nvPr/>
        </p:nvSpPr>
        <p:spPr>
          <a:xfrm>
            <a:off x="914400" y="2380223"/>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Vermilion</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0" name="TextBox 19"/>
          <p:cNvSpPr txBox="1"/>
          <p:nvPr/>
        </p:nvSpPr>
        <p:spPr>
          <a:xfrm>
            <a:off x="914400" y="4657079"/>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Vermilion</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1" name="TextBox 20"/>
          <p:cNvSpPr txBox="1"/>
          <p:nvPr/>
        </p:nvSpPr>
        <p:spPr>
          <a:xfrm>
            <a:off x="3962400" y="4657079"/>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Sunset</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2" name="TextBox 21"/>
          <p:cNvSpPr txBox="1"/>
          <p:nvPr/>
        </p:nvSpPr>
        <p:spPr>
          <a:xfrm>
            <a:off x="7010400" y="49493"/>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Sunset</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3" name="TextBox 22"/>
          <p:cNvSpPr txBox="1"/>
          <p:nvPr/>
        </p:nvSpPr>
        <p:spPr>
          <a:xfrm>
            <a:off x="7010400" y="2334521"/>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Sunset</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4" name="TextBox 23"/>
          <p:cNvSpPr txBox="1"/>
          <p:nvPr/>
        </p:nvSpPr>
        <p:spPr>
          <a:xfrm>
            <a:off x="7010400" y="4616030"/>
            <a:ext cx="1219200" cy="369332"/>
          </a:xfrm>
          <a:prstGeom prst="rect">
            <a:avLst/>
          </a:prstGeom>
          <a:noFill/>
        </p:spPr>
        <p:txBody>
          <a:bodyPr wrap="square" rtlCol="0">
            <a:spAutoFit/>
          </a:bodyPr>
          <a:lstStyle/>
          <a:p>
            <a:pPr algn="ctr"/>
            <a:r>
              <a:rPr lang="en-US" b="1" dirty="0" smtClean="0">
                <a:solidFill>
                  <a:schemeClr val="bg1"/>
                </a:solidFill>
                <a:effectLst>
                  <a:outerShdw blurRad="38100" dist="38100" dir="2700000" algn="tl">
                    <a:srgbClr val="000000">
                      <a:alpha val="43137"/>
                    </a:srgbClr>
                  </a:outerShdw>
                </a:effectLst>
                <a:latin typeface="Calibri" panose="020F0502020204030204" pitchFamily="34" charset="0"/>
              </a:rPr>
              <a:t>Sunset</a:t>
            </a:r>
            <a:endParaRPr lang="en-US" b="1"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5" name="TextBox 24"/>
          <p:cNvSpPr txBox="1"/>
          <p:nvPr/>
        </p:nvSpPr>
        <p:spPr>
          <a:xfrm>
            <a:off x="3962400" y="2331723"/>
            <a:ext cx="1219200" cy="400110"/>
          </a:xfrm>
          <a:prstGeom prst="rect">
            <a:avLst/>
          </a:prstGeom>
          <a:noFill/>
        </p:spPr>
        <p:txBody>
          <a:bodyPr wrap="square" rtlCol="0">
            <a:spAutoFit/>
          </a:bodyPr>
          <a:lstStyle/>
          <a:p>
            <a:pPr algn="ctr"/>
            <a:r>
              <a:rPr lang="en-US" sz="2000" b="1" dirty="0" smtClean="0">
                <a:solidFill>
                  <a:srgbClr val="FFFF00"/>
                </a:solidFill>
                <a:effectLst>
                  <a:outerShdw blurRad="38100" dist="38100" dir="2700000" algn="tl">
                    <a:srgbClr val="000000">
                      <a:alpha val="43137"/>
                    </a:srgbClr>
                  </a:outerShdw>
                </a:effectLst>
                <a:latin typeface="Calibri" panose="020F0502020204030204" pitchFamily="34" charset="0"/>
              </a:rPr>
              <a:t>Canary</a:t>
            </a:r>
            <a:endParaRPr lang="en-US" sz="20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180848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Specimen Summary</a:t>
            </a:r>
            <a:endParaRPr lang="en-US" dirty="0"/>
          </a:p>
        </p:txBody>
      </p:sp>
      <p:sp>
        <p:nvSpPr>
          <p:cNvPr id="4" name="Slide Number Placeholder 3"/>
          <p:cNvSpPr>
            <a:spLocks noGrp="1"/>
          </p:cNvSpPr>
          <p:nvPr>
            <p:ph type="sldNum" sz="quarter" idx="12"/>
          </p:nvPr>
        </p:nvSpPr>
        <p:spPr/>
        <p:txBody>
          <a:bodyPr/>
          <a:lstStyle/>
          <a:p>
            <a:r>
              <a:rPr lang="en-US" smtClean="0"/>
              <a:t>U.S. Department of Commerce | National Oceanic and Atmospheric Administration | NOAA Fisheries | Page </a:t>
            </a:r>
            <a:fld id="{632D3AEB-7CBE-3049-91AC-335C6B4F5BF6}" type="slidenum">
              <a:rPr lang="en-US" smtClean="0"/>
              <a:pPr/>
              <a:t>8</a:t>
            </a:fld>
            <a:endParaRPr lang="en-US" dirty="0"/>
          </a:p>
        </p:txBody>
      </p:sp>
      <p:graphicFrame>
        <p:nvGraphicFramePr>
          <p:cNvPr id="16" name="Table 15"/>
          <p:cNvGraphicFramePr>
            <a:graphicFrameLocks noGrp="1"/>
          </p:cNvGraphicFramePr>
          <p:nvPr>
            <p:extLst>
              <p:ext uri="{D42A27DB-BD31-4B8C-83A1-F6EECF244321}">
                <p14:modId xmlns:p14="http://schemas.microsoft.com/office/powerpoint/2010/main" val="216630676"/>
              </p:ext>
            </p:extLst>
          </p:nvPr>
        </p:nvGraphicFramePr>
        <p:xfrm>
          <a:off x="762000" y="1219200"/>
          <a:ext cx="7617555" cy="5029201"/>
        </p:xfrm>
        <a:graphic>
          <a:graphicData uri="http://schemas.openxmlformats.org/drawingml/2006/table">
            <a:tbl>
              <a:tblPr/>
              <a:tblGrid>
                <a:gridCol w="1932913">
                  <a:extLst>
                    <a:ext uri="{9D8B030D-6E8A-4147-A177-3AD203B41FA5}">
                      <a16:colId xmlns:a16="http://schemas.microsoft.com/office/drawing/2014/main" val="1737684447"/>
                    </a:ext>
                  </a:extLst>
                </a:gridCol>
                <a:gridCol w="1540290">
                  <a:extLst>
                    <a:ext uri="{9D8B030D-6E8A-4147-A177-3AD203B41FA5}">
                      <a16:colId xmlns:a16="http://schemas.microsoft.com/office/drawing/2014/main" val="2867308576"/>
                    </a:ext>
                  </a:extLst>
                </a:gridCol>
                <a:gridCol w="1540290">
                  <a:extLst>
                    <a:ext uri="{9D8B030D-6E8A-4147-A177-3AD203B41FA5}">
                      <a16:colId xmlns:a16="http://schemas.microsoft.com/office/drawing/2014/main" val="1491327145"/>
                    </a:ext>
                  </a:extLst>
                </a:gridCol>
                <a:gridCol w="1302031">
                  <a:extLst>
                    <a:ext uri="{9D8B030D-6E8A-4147-A177-3AD203B41FA5}">
                      <a16:colId xmlns:a16="http://schemas.microsoft.com/office/drawing/2014/main" val="993395804"/>
                    </a:ext>
                  </a:extLst>
                </a:gridCol>
                <a:gridCol w="1302031">
                  <a:extLst>
                    <a:ext uri="{9D8B030D-6E8A-4147-A177-3AD203B41FA5}">
                      <a16:colId xmlns:a16="http://schemas.microsoft.com/office/drawing/2014/main" val="1852423043"/>
                    </a:ext>
                  </a:extLst>
                </a:gridCol>
              </a:tblGrid>
              <a:tr h="341985">
                <a:tc>
                  <a:txBody>
                    <a:bodyPr/>
                    <a:lstStyle/>
                    <a:p>
                      <a:pPr algn="l" fontAlgn="ctr"/>
                      <a:r>
                        <a:rPr lang="en-US" sz="1700" b="1" i="0" u="none" strike="noStrike">
                          <a:solidFill>
                            <a:srgbClr val="000000"/>
                          </a:solidFill>
                          <a:effectLst/>
                          <a:latin typeface="Calibri" panose="020F0502020204030204" pitchFamily="34" charset="0"/>
                        </a:rPr>
                        <a:t> </a:t>
                      </a:r>
                    </a:p>
                  </a:txBody>
                  <a:tcPr marL="10058" marR="10058" marT="10058" marB="0" anchor="ctr">
                    <a:lnL>
                      <a:noFill/>
                    </a:lnL>
                    <a:lnR>
                      <a:noFill/>
                    </a:lnR>
                    <a:lnT>
                      <a:noFill/>
                    </a:lnT>
                    <a:lnB>
                      <a:noFill/>
                    </a:lnB>
                    <a:solidFill>
                      <a:srgbClr val="FFFFFF"/>
                    </a:solidFill>
                  </a:tcPr>
                </a:tc>
                <a:tc gridSpan="2">
                  <a:txBody>
                    <a:bodyPr/>
                    <a:lstStyle/>
                    <a:p>
                      <a:pPr algn="ctr" fontAlgn="ctr"/>
                      <a:r>
                        <a:rPr lang="en-US" sz="1700" b="1" i="0" u="none" strike="noStrike">
                          <a:solidFill>
                            <a:srgbClr val="000000"/>
                          </a:solidFill>
                          <a:effectLst/>
                          <a:latin typeface="Calibri" panose="020F0502020204030204" pitchFamily="34" charset="0"/>
                        </a:rPr>
                        <a:t>Tissue/DNA samples</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ctr"/>
                      <a:r>
                        <a:rPr lang="en-US" sz="1700" b="1" i="0" u="none" strike="noStrike">
                          <a:solidFill>
                            <a:srgbClr val="000000"/>
                          </a:solidFill>
                          <a:effectLst/>
                          <a:latin typeface="Calibri" panose="020F0502020204030204" pitchFamily="34" charset="0"/>
                        </a:rPr>
                        <a:t> </a:t>
                      </a:r>
                    </a:p>
                  </a:txBody>
                  <a:tcPr marL="10058" marR="10058" marT="10058" marB="0" anchor="ctr">
                    <a:lnL>
                      <a:noFill/>
                    </a:lnL>
                    <a:lnR>
                      <a:noFill/>
                    </a:lnR>
                    <a:lnT>
                      <a:noFill/>
                    </a:lnT>
                    <a:lnB>
                      <a:noFill/>
                    </a:lnB>
                    <a:solidFill>
                      <a:srgbClr val="FFFFFF"/>
                    </a:solidFill>
                  </a:tcPr>
                </a:tc>
                <a:tc>
                  <a:txBody>
                    <a:bodyPr/>
                    <a:lstStyle/>
                    <a:p>
                      <a:pPr algn="l" fontAlgn="ctr"/>
                      <a:r>
                        <a:rPr lang="en-US" sz="1700" b="1" i="0" u="none" strike="noStrike">
                          <a:solidFill>
                            <a:srgbClr val="000000"/>
                          </a:solidFill>
                          <a:effectLst/>
                          <a:latin typeface="Calibri" panose="020F0502020204030204" pitchFamily="34" charset="0"/>
                        </a:rPr>
                        <a:t> </a:t>
                      </a:r>
                    </a:p>
                  </a:txBody>
                  <a:tcPr marL="10058" marR="10058" marT="10058" marB="0" anchor="ctr">
                    <a:lnL>
                      <a:noFill/>
                    </a:lnL>
                    <a:lnR>
                      <a:noFill/>
                    </a:lnR>
                    <a:lnT>
                      <a:noFill/>
                    </a:lnT>
                    <a:lnB>
                      <a:noFill/>
                    </a:lnB>
                    <a:solidFill>
                      <a:srgbClr val="FFFFFF"/>
                    </a:solidFill>
                  </a:tcPr>
                </a:tc>
                <a:extLst>
                  <a:ext uri="{0D108BD9-81ED-4DB2-BD59-A6C34878D82A}">
                    <a16:rowId xmlns:a16="http://schemas.microsoft.com/office/drawing/2014/main" val="3892742242"/>
                  </a:ext>
                </a:extLst>
              </a:tr>
              <a:tr h="512978">
                <a:tc>
                  <a:txBody>
                    <a:bodyPr/>
                    <a:lstStyle/>
                    <a:p>
                      <a:pPr algn="ctr" fontAlgn="ctr"/>
                      <a:r>
                        <a:rPr lang="en-US" sz="1700" b="1" i="0" u="none" strike="noStrike">
                          <a:solidFill>
                            <a:srgbClr val="000000"/>
                          </a:solidFill>
                          <a:effectLst/>
                          <a:latin typeface="Calibri" panose="020F0502020204030204" pitchFamily="34" charset="0"/>
                        </a:rPr>
                        <a:t>Year</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1" i="0" u="none" strike="noStrike">
                          <a:solidFill>
                            <a:srgbClr val="000000"/>
                          </a:solidFill>
                          <a:effectLst/>
                          <a:latin typeface="Calibri" panose="020F0502020204030204" pitchFamily="34" charset="0"/>
                        </a:rPr>
                        <a:t>Trawl survey</a:t>
                      </a:r>
                    </a:p>
                  </a:txBody>
                  <a:tcPr marL="10058" marR="10058" marT="1005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1" i="0" u="none" strike="noStrike">
                          <a:solidFill>
                            <a:srgbClr val="000000"/>
                          </a:solidFill>
                          <a:effectLst/>
                          <a:latin typeface="Calibri" panose="020F0502020204030204" pitchFamily="34" charset="0"/>
                        </a:rPr>
                        <a:t>H&amp;L survey</a:t>
                      </a:r>
                    </a:p>
                  </a:txBody>
                  <a:tcPr marL="10058" marR="10058" marT="1005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1" i="0" u="none" strike="noStrike">
                          <a:solidFill>
                            <a:srgbClr val="000000"/>
                          </a:solidFill>
                          <a:effectLst/>
                          <a:latin typeface="Calibri" panose="020F0502020204030204" pitchFamily="34" charset="0"/>
                        </a:rPr>
                        <a:t>Maturity</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1" i="0" u="none" strike="noStrike">
                          <a:solidFill>
                            <a:srgbClr val="000000"/>
                          </a:solidFill>
                          <a:effectLst/>
                          <a:latin typeface="Calibri" panose="020F0502020204030204" pitchFamily="34" charset="0"/>
                        </a:rPr>
                        <a:t>Age</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05125321"/>
                  </a:ext>
                </a:extLst>
              </a:tr>
              <a:tr h="321869">
                <a:tc>
                  <a:txBody>
                    <a:bodyPr/>
                    <a:lstStyle/>
                    <a:p>
                      <a:pPr algn="ctr" fontAlgn="ctr"/>
                      <a:r>
                        <a:rPr lang="en-US" sz="1700" b="1" i="0" u="none" strike="noStrike">
                          <a:solidFill>
                            <a:srgbClr val="000000"/>
                          </a:solidFill>
                          <a:effectLst/>
                          <a:latin typeface="Calibri" panose="020F0502020204030204" pitchFamily="34" charset="0"/>
                        </a:rPr>
                        <a:t>2004</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0</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619</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0</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73</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675704347"/>
                  </a:ext>
                </a:extLst>
              </a:tr>
              <a:tr h="321869">
                <a:tc>
                  <a:txBody>
                    <a:bodyPr/>
                    <a:lstStyle/>
                    <a:p>
                      <a:pPr algn="ctr" fontAlgn="ctr"/>
                      <a:r>
                        <a:rPr lang="en-US" sz="1700" b="1" i="0" u="none" strike="noStrike">
                          <a:solidFill>
                            <a:srgbClr val="000000"/>
                          </a:solidFill>
                          <a:effectLst/>
                          <a:latin typeface="Calibri" panose="020F0502020204030204" pitchFamily="34" charset="0"/>
                        </a:rPr>
                        <a:t>2005</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21</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787</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a:solidFill>
                            <a:srgbClr val="000000"/>
                          </a:solidFill>
                          <a:effectLst/>
                          <a:latin typeface="Calibri" panose="020F0502020204030204" pitchFamily="34" charset="0"/>
                        </a:rPr>
                        <a:t>0</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a:solidFill>
                            <a:srgbClr val="000000"/>
                          </a:solidFill>
                          <a:effectLst/>
                          <a:latin typeface="Calibri" panose="020F0502020204030204" pitchFamily="34" charset="0"/>
                        </a:rPr>
                        <a:t>146</a:t>
                      </a:r>
                    </a:p>
                  </a:txBody>
                  <a:tcPr marL="10058" marR="10058" marT="10058" marB="0" anchor="ctr">
                    <a:lnL>
                      <a:noFill/>
                    </a:lnL>
                    <a:lnR>
                      <a:noFill/>
                    </a:lnR>
                    <a:lnT>
                      <a:noFill/>
                    </a:lnT>
                    <a:lnB>
                      <a:noFill/>
                    </a:lnB>
                    <a:solidFill>
                      <a:srgbClr val="D9D9D9"/>
                    </a:solidFill>
                  </a:tcPr>
                </a:tc>
                <a:extLst>
                  <a:ext uri="{0D108BD9-81ED-4DB2-BD59-A6C34878D82A}">
                    <a16:rowId xmlns:a16="http://schemas.microsoft.com/office/drawing/2014/main" val="3334571212"/>
                  </a:ext>
                </a:extLst>
              </a:tr>
              <a:tr h="321869">
                <a:tc>
                  <a:txBody>
                    <a:bodyPr/>
                    <a:lstStyle/>
                    <a:p>
                      <a:pPr algn="ctr" fontAlgn="ctr"/>
                      <a:r>
                        <a:rPr lang="en-US" sz="1700" b="1" i="0" u="none" strike="noStrike">
                          <a:solidFill>
                            <a:srgbClr val="000000"/>
                          </a:solidFill>
                          <a:effectLst/>
                          <a:latin typeface="Calibri" panose="020F0502020204030204" pitchFamily="34" charset="0"/>
                        </a:rPr>
                        <a:t>2006</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5</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571</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0</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76</a:t>
                      </a:r>
                    </a:p>
                  </a:txBody>
                  <a:tcPr marL="10058" marR="10058" marT="10058" marB="0" anchor="ctr">
                    <a:lnL>
                      <a:noFill/>
                    </a:lnL>
                    <a:lnR>
                      <a:noFill/>
                    </a:lnR>
                    <a:lnT>
                      <a:noFill/>
                    </a:lnT>
                    <a:lnB>
                      <a:noFill/>
                    </a:lnB>
                    <a:solidFill>
                      <a:srgbClr val="FFFFFF"/>
                    </a:solidFill>
                  </a:tcPr>
                </a:tc>
                <a:extLst>
                  <a:ext uri="{0D108BD9-81ED-4DB2-BD59-A6C34878D82A}">
                    <a16:rowId xmlns:a16="http://schemas.microsoft.com/office/drawing/2014/main" val="1257418276"/>
                  </a:ext>
                </a:extLst>
              </a:tr>
              <a:tr h="321869">
                <a:tc>
                  <a:txBody>
                    <a:bodyPr/>
                    <a:lstStyle/>
                    <a:p>
                      <a:pPr algn="ctr" fontAlgn="ctr"/>
                      <a:r>
                        <a:rPr lang="en-US" sz="1700" b="1" i="0" u="none" strike="noStrike" dirty="0">
                          <a:solidFill>
                            <a:srgbClr val="000000"/>
                          </a:solidFill>
                          <a:effectLst/>
                          <a:latin typeface="Calibri" panose="020F0502020204030204" pitchFamily="34" charset="0"/>
                        </a:rPr>
                        <a:t>2007</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36</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901</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0</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a:solidFill>
                            <a:srgbClr val="000000"/>
                          </a:solidFill>
                          <a:effectLst/>
                          <a:latin typeface="Calibri" panose="020F0502020204030204" pitchFamily="34" charset="0"/>
                        </a:rPr>
                        <a:t>136</a:t>
                      </a:r>
                    </a:p>
                  </a:txBody>
                  <a:tcPr marL="10058" marR="10058" marT="10058" marB="0" anchor="ctr">
                    <a:lnL>
                      <a:noFill/>
                    </a:lnL>
                    <a:lnR>
                      <a:noFill/>
                    </a:lnR>
                    <a:lnT>
                      <a:noFill/>
                    </a:lnT>
                    <a:lnB>
                      <a:noFill/>
                    </a:lnB>
                    <a:solidFill>
                      <a:srgbClr val="D9D9D9"/>
                    </a:solidFill>
                  </a:tcPr>
                </a:tc>
                <a:extLst>
                  <a:ext uri="{0D108BD9-81ED-4DB2-BD59-A6C34878D82A}">
                    <a16:rowId xmlns:a16="http://schemas.microsoft.com/office/drawing/2014/main" val="3363855577"/>
                  </a:ext>
                </a:extLst>
              </a:tr>
              <a:tr h="321869">
                <a:tc>
                  <a:txBody>
                    <a:bodyPr/>
                    <a:lstStyle/>
                    <a:p>
                      <a:pPr algn="ctr" fontAlgn="ctr"/>
                      <a:r>
                        <a:rPr lang="en-US" sz="1700" b="1" i="0" u="none" strike="noStrike">
                          <a:solidFill>
                            <a:srgbClr val="000000"/>
                          </a:solidFill>
                          <a:effectLst/>
                          <a:latin typeface="Calibri" panose="020F0502020204030204" pitchFamily="34" charset="0"/>
                        </a:rPr>
                        <a:t>2008</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14</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841</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0</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60</a:t>
                      </a:r>
                    </a:p>
                  </a:txBody>
                  <a:tcPr marL="10058" marR="10058" marT="10058" marB="0" anchor="ctr">
                    <a:lnL>
                      <a:noFill/>
                    </a:lnL>
                    <a:lnR>
                      <a:noFill/>
                    </a:lnR>
                    <a:lnT>
                      <a:noFill/>
                    </a:lnT>
                    <a:lnB>
                      <a:noFill/>
                    </a:lnB>
                    <a:solidFill>
                      <a:srgbClr val="FFFFFF"/>
                    </a:solidFill>
                  </a:tcPr>
                </a:tc>
                <a:extLst>
                  <a:ext uri="{0D108BD9-81ED-4DB2-BD59-A6C34878D82A}">
                    <a16:rowId xmlns:a16="http://schemas.microsoft.com/office/drawing/2014/main" val="1604131008"/>
                  </a:ext>
                </a:extLst>
              </a:tr>
              <a:tr h="321869">
                <a:tc>
                  <a:txBody>
                    <a:bodyPr/>
                    <a:lstStyle/>
                    <a:p>
                      <a:pPr algn="ctr" fontAlgn="ctr"/>
                      <a:r>
                        <a:rPr lang="en-US" sz="1700" b="1" i="0" u="none" strike="noStrike">
                          <a:solidFill>
                            <a:srgbClr val="000000"/>
                          </a:solidFill>
                          <a:effectLst/>
                          <a:latin typeface="Calibri" panose="020F0502020204030204" pitchFamily="34" charset="0"/>
                        </a:rPr>
                        <a:t>2009</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14</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a:solidFill>
                            <a:srgbClr val="000000"/>
                          </a:solidFill>
                          <a:effectLst/>
                          <a:latin typeface="Calibri" panose="020F0502020204030204" pitchFamily="34" charset="0"/>
                        </a:rPr>
                        <a:t>1,056</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87</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204</a:t>
                      </a:r>
                    </a:p>
                  </a:txBody>
                  <a:tcPr marL="10058" marR="10058" marT="10058" marB="0" anchor="ctr">
                    <a:lnL>
                      <a:noFill/>
                    </a:lnL>
                    <a:lnR>
                      <a:noFill/>
                    </a:lnR>
                    <a:lnT>
                      <a:noFill/>
                    </a:lnT>
                    <a:lnB>
                      <a:noFill/>
                    </a:lnB>
                    <a:solidFill>
                      <a:srgbClr val="D9D9D9"/>
                    </a:solidFill>
                  </a:tcPr>
                </a:tc>
                <a:extLst>
                  <a:ext uri="{0D108BD9-81ED-4DB2-BD59-A6C34878D82A}">
                    <a16:rowId xmlns:a16="http://schemas.microsoft.com/office/drawing/2014/main" val="2267392186"/>
                  </a:ext>
                </a:extLst>
              </a:tr>
              <a:tr h="321869">
                <a:tc>
                  <a:txBody>
                    <a:bodyPr/>
                    <a:lstStyle/>
                    <a:p>
                      <a:pPr algn="ctr" fontAlgn="ctr"/>
                      <a:r>
                        <a:rPr lang="en-US" sz="1700" b="1" i="0" u="none" strike="noStrike">
                          <a:solidFill>
                            <a:srgbClr val="000000"/>
                          </a:solidFill>
                          <a:effectLst/>
                          <a:latin typeface="Calibri" panose="020F0502020204030204" pitchFamily="34" charset="0"/>
                        </a:rPr>
                        <a:t>2010</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57</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1,128</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219</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232</a:t>
                      </a:r>
                    </a:p>
                  </a:txBody>
                  <a:tcPr marL="10058" marR="10058" marT="10058" marB="0" anchor="ctr">
                    <a:lnL>
                      <a:noFill/>
                    </a:lnL>
                    <a:lnR>
                      <a:noFill/>
                    </a:lnR>
                    <a:lnT>
                      <a:noFill/>
                    </a:lnT>
                    <a:lnB>
                      <a:noFill/>
                    </a:lnB>
                    <a:solidFill>
                      <a:srgbClr val="FFFFFF"/>
                    </a:solidFill>
                  </a:tcPr>
                </a:tc>
                <a:extLst>
                  <a:ext uri="{0D108BD9-81ED-4DB2-BD59-A6C34878D82A}">
                    <a16:rowId xmlns:a16="http://schemas.microsoft.com/office/drawing/2014/main" val="2115775230"/>
                  </a:ext>
                </a:extLst>
              </a:tr>
              <a:tr h="321869">
                <a:tc>
                  <a:txBody>
                    <a:bodyPr/>
                    <a:lstStyle/>
                    <a:p>
                      <a:pPr algn="ctr" fontAlgn="ctr"/>
                      <a:r>
                        <a:rPr lang="en-US" sz="1700" b="1" i="0" u="none" strike="noStrike">
                          <a:solidFill>
                            <a:srgbClr val="000000"/>
                          </a:solidFill>
                          <a:effectLst/>
                          <a:latin typeface="Calibri" panose="020F0502020204030204" pitchFamily="34" charset="0"/>
                        </a:rPr>
                        <a:t>2011</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25</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a:solidFill>
                            <a:srgbClr val="000000"/>
                          </a:solidFill>
                          <a:effectLst/>
                          <a:latin typeface="Calibri" panose="020F0502020204030204" pitchFamily="34" charset="0"/>
                        </a:rPr>
                        <a:t>1,333</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111</a:t>
                      </a:r>
                    </a:p>
                  </a:txBody>
                  <a:tcPr marL="10058" marR="10058" marT="10058" marB="0" anchor="ctr">
                    <a:lnL>
                      <a:noFill/>
                    </a:lnL>
                    <a:lnR>
                      <a:noFill/>
                    </a:lnR>
                    <a:lnT>
                      <a:noFill/>
                    </a:lnT>
                    <a:lnB>
                      <a:noFill/>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111</a:t>
                      </a:r>
                    </a:p>
                  </a:txBody>
                  <a:tcPr marL="10058" marR="10058" marT="10058" marB="0" anchor="ctr">
                    <a:lnL>
                      <a:noFill/>
                    </a:lnL>
                    <a:lnR>
                      <a:noFill/>
                    </a:lnR>
                    <a:lnT>
                      <a:noFill/>
                    </a:lnT>
                    <a:lnB>
                      <a:noFill/>
                    </a:lnB>
                    <a:solidFill>
                      <a:srgbClr val="D9D9D9"/>
                    </a:solidFill>
                  </a:tcPr>
                </a:tc>
                <a:extLst>
                  <a:ext uri="{0D108BD9-81ED-4DB2-BD59-A6C34878D82A}">
                    <a16:rowId xmlns:a16="http://schemas.microsoft.com/office/drawing/2014/main" val="3440620083"/>
                  </a:ext>
                </a:extLst>
              </a:tr>
              <a:tr h="321869">
                <a:tc>
                  <a:txBody>
                    <a:bodyPr/>
                    <a:lstStyle/>
                    <a:p>
                      <a:pPr algn="ctr" fontAlgn="ctr"/>
                      <a:r>
                        <a:rPr lang="en-US" sz="1700" b="1" i="0" u="none" strike="noStrike">
                          <a:solidFill>
                            <a:srgbClr val="000000"/>
                          </a:solidFill>
                          <a:effectLst/>
                          <a:latin typeface="Calibri" panose="020F0502020204030204" pitchFamily="34" charset="0"/>
                        </a:rPr>
                        <a:t>2012</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73</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1,181</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143</a:t>
                      </a:r>
                    </a:p>
                  </a:txBody>
                  <a:tcPr marL="10058" marR="10058" marT="10058" marB="0" anchor="ctr">
                    <a:lnL>
                      <a:noFill/>
                    </a:lnL>
                    <a:lnR>
                      <a:noFill/>
                    </a:lnR>
                    <a:lnT>
                      <a:noFill/>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142</a:t>
                      </a:r>
                    </a:p>
                  </a:txBody>
                  <a:tcPr marL="10058" marR="10058" marT="10058" marB="0" anchor="ctr">
                    <a:lnL>
                      <a:noFill/>
                    </a:lnL>
                    <a:lnR>
                      <a:noFill/>
                    </a:lnR>
                    <a:lnT>
                      <a:noFill/>
                    </a:lnT>
                    <a:lnB>
                      <a:noFill/>
                    </a:lnB>
                    <a:solidFill>
                      <a:srgbClr val="FFFFFF"/>
                    </a:solidFill>
                  </a:tcPr>
                </a:tc>
                <a:extLst>
                  <a:ext uri="{0D108BD9-81ED-4DB2-BD59-A6C34878D82A}">
                    <a16:rowId xmlns:a16="http://schemas.microsoft.com/office/drawing/2014/main" val="962623527"/>
                  </a:ext>
                </a:extLst>
              </a:tr>
              <a:tr h="321869">
                <a:tc>
                  <a:txBody>
                    <a:bodyPr/>
                    <a:lstStyle/>
                    <a:p>
                      <a:pPr algn="ctr" fontAlgn="ctr"/>
                      <a:r>
                        <a:rPr lang="en-US" sz="1700" b="1" i="0" u="none" strike="noStrike">
                          <a:solidFill>
                            <a:srgbClr val="000000"/>
                          </a:solidFill>
                          <a:effectLst/>
                          <a:latin typeface="Calibri" panose="020F0502020204030204" pitchFamily="34" charset="0"/>
                        </a:rPr>
                        <a:t>2013</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72</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1,216</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700" b="0" i="0" u="none" strike="noStrike">
                          <a:solidFill>
                            <a:srgbClr val="000000"/>
                          </a:solidFill>
                          <a:effectLst/>
                          <a:latin typeface="Calibri" panose="020F0502020204030204" pitchFamily="34" charset="0"/>
                        </a:rPr>
                        <a:t>245</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700" b="0" i="0" u="none" strike="noStrike" dirty="0">
                          <a:solidFill>
                            <a:srgbClr val="000000"/>
                          </a:solidFill>
                          <a:effectLst/>
                          <a:latin typeface="Calibri" panose="020F0502020204030204" pitchFamily="34" charset="0"/>
                        </a:rPr>
                        <a:t>248</a:t>
                      </a:r>
                    </a:p>
                  </a:txBody>
                  <a:tcPr marL="10058" marR="10058" marT="10058" marB="0" anchor="ctr">
                    <a:lnL>
                      <a:noFill/>
                    </a:lnL>
                    <a:lnR>
                      <a:noFill/>
                    </a:lnR>
                    <a:lnT>
                      <a:noFill/>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850938439"/>
                  </a:ext>
                </a:extLst>
              </a:tr>
              <a:tr h="442570">
                <a:tc>
                  <a:txBody>
                    <a:bodyPr/>
                    <a:lstStyle/>
                    <a:p>
                      <a:pPr algn="ctr" fontAlgn="ctr"/>
                      <a:r>
                        <a:rPr lang="en-US" sz="1700" b="1" i="0" u="none" strike="noStrike">
                          <a:solidFill>
                            <a:srgbClr val="000000"/>
                          </a:solidFill>
                          <a:effectLst/>
                          <a:latin typeface="Calibri" panose="020F0502020204030204" pitchFamily="34" charset="0"/>
                        </a:rPr>
                        <a:t>Totals</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700" b="0" i="0" u="none" strike="noStrike" dirty="0">
                          <a:solidFill>
                            <a:srgbClr val="000000"/>
                          </a:solidFill>
                          <a:effectLst/>
                          <a:latin typeface="Calibri" panose="020F0502020204030204" pitchFamily="34" charset="0"/>
                        </a:rPr>
                        <a:t>317</a:t>
                      </a:r>
                    </a:p>
                  </a:txBody>
                  <a:tcPr marL="10058" marR="10058" marT="1005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9,633</a:t>
                      </a:r>
                    </a:p>
                  </a:txBody>
                  <a:tcPr marL="10058" marR="10058" marT="1005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0" i="0" u="none" strike="noStrike">
                          <a:solidFill>
                            <a:srgbClr val="000000"/>
                          </a:solidFill>
                          <a:effectLst/>
                          <a:latin typeface="Calibri" panose="020F0502020204030204" pitchFamily="34" charset="0"/>
                        </a:rPr>
                        <a:t>805</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700" b="0" i="0" u="none" strike="noStrike" dirty="0" smtClean="0">
                          <a:solidFill>
                            <a:srgbClr val="000000"/>
                          </a:solidFill>
                          <a:effectLst/>
                          <a:latin typeface="Calibri" panose="020F0502020204030204" pitchFamily="34" charset="0"/>
                        </a:rPr>
                        <a:t>708</a:t>
                      </a:r>
                      <a:endParaRPr lang="en-US" sz="1700" b="0" i="0" u="none" strike="noStrike" dirty="0">
                        <a:solidFill>
                          <a:srgbClr val="000000"/>
                        </a:solidFill>
                        <a:effectLst/>
                        <a:latin typeface="Calibri" panose="020F0502020204030204" pitchFamily="34" charset="0"/>
                      </a:endParaRP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70166551"/>
                  </a:ext>
                </a:extLst>
              </a:tr>
              <a:tr h="512978">
                <a:tc>
                  <a:txBody>
                    <a:bodyPr/>
                    <a:lstStyle/>
                    <a:p>
                      <a:pPr algn="ctr" fontAlgn="ctr"/>
                      <a:r>
                        <a:rPr lang="en-US" sz="1700" b="1" i="0" u="none" strike="noStrike">
                          <a:solidFill>
                            <a:srgbClr val="000000"/>
                          </a:solidFill>
                          <a:effectLst/>
                          <a:latin typeface="Calibri" panose="020F0502020204030204" pitchFamily="34" charset="0"/>
                        </a:rPr>
                        <a:t>Total DNA samples</a:t>
                      </a:r>
                    </a:p>
                  </a:txBody>
                  <a:tcPr marL="10058" marR="10058" marT="10058" marB="0" anchor="ctr">
                    <a:lnL>
                      <a:noFill/>
                    </a:lnL>
                    <a:lnR>
                      <a:noFill/>
                    </a:lnR>
                    <a:lnT>
                      <a:noFill/>
                    </a:lnT>
                    <a:lnB>
                      <a:noFill/>
                    </a:lnB>
                    <a:solidFill>
                      <a:srgbClr val="FFFFFF"/>
                    </a:solidFill>
                  </a:tcPr>
                </a:tc>
                <a:tc gridSpan="2">
                  <a:txBody>
                    <a:bodyPr/>
                    <a:lstStyle/>
                    <a:p>
                      <a:pPr algn="ctr" fontAlgn="ctr"/>
                      <a:r>
                        <a:rPr lang="en-US" sz="1700" b="1" i="0" u="none" strike="noStrike">
                          <a:solidFill>
                            <a:srgbClr val="000000"/>
                          </a:solidFill>
                          <a:effectLst/>
                          <a:latin typeface="Calibri" panose="020F0502020204030204" pitchFamily="34" charset="0"/>
                        </a:rPr>
                        <a:t>9,950</a:t>
                      </a:r>
                    </a:p>
                  </a:txBody>
                  <a:tcPr marL="10058" marR="10058" marT="1005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l" fontAlgn="b"/>
                      <a:r>
                        <a:rPr lang="en-US" sz="1700" b="0" i="0" u="none" strike="noStrike">
                          <a:solidFill>
                            <a:srgbClr val="000000"/>
                          </a:solidFill>
                          <a:effectLst/>
                          <a:latin typeface="Calibri" panose="020F0502020204030204" pitchFamily="34" charset="0"/>
                        </a:rPr>
                        <a:t> </a:t>
                      </a:r>
                    </a:p>
                  </a:txBody>
                  <a:tcPr marL="10058" marR="10058" marT="10058" marB="0" anchor="b">
                    <a:lnL>
                      <a:noFill/>
                    </a:lnL>
                    <a:lnR>
                      <a:noFill/>
                    </a:lnR>
                    <a:lnT>
                      <a:noFill/>
                    </a:lnT>
                    <a:lnB>
                      <a:noFill/>
                    </a:lnB>
                    <a:solidFill>
                      <a:srgbClr val="FFFFFF"/>
                    </a:solidFill>
                  </a:tcPr>
                </a:tc>
                <a:tc>
                  <a:txBody>
                    <a:bodyPr/>
                    <a:lstStyle/>
                    <a:p>
                      <a:pPr algn="l" fontAlgn="b"/>
                      <a:r>
                        <a:rPr lang="en-US" sz="1700" b="0" i="0" u="none" strike="noStrike" dirty="0">
                          <a:solidFill>
                            <a:srgbClr val="000000"/>
                          </a:solidFill>
                          <a:effectLst/>
                          <a:latin typeface="Calibri" panose="020F0502020204030204" pitchFamily="34" charset="0"/>
                        </a:rPr>
                        <a:t> </a:t>
                      </a:r>
                    </a:p>
                  </a:txBody>
                  <a:tcPr marL="10058" marR="10058" marT="10058" marB="0" anchor="b">
                    <a:lnL>
                      <a:noFill/>
                    </a:lnL>
                    <a:lnR>
                      <a:noFill/>
                    </a:lnR>
                    <a:lnT>
                      <a:noFill/>
                    </a:lnT>
                    <a:lnB>
                      <a:noFill/>
                    </a:lnB>
                    <a:solidFill>
                      <a:srgbClr val="FFFFFF"/>
                    </a:solidFill>
                  </a:tcPr>
                </a:tc>
                <a:extLst>
                  <a:ext uri="{0D108BD9-81ED-4DB2-BD59-A6C34878D82A}">
                    <a16:rowId xmlns:a16="http://schemas.microsoft.com/office/drawing/2014/main" val="4148328700"/>
                  </a:ext>
                </a:extLst>
              </a:tr>
            </a:tbl>
          </a:graphicData>
        </a:graphic>
      </p:graphicFrame>
    </p:spTree>
    <p:extLst>
      <p:ext uri="{BB962C8B-B14F-4D97-AF65-F5344CB8AC3E}">
        <p14:creationId xmlns:p14="http://schemas.microsoft.com/office/powerpoint/2010/main" val="20217688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pSp>
        <p:nvGrpSpPr>
          <p:cNvPr id="6" name="Group 5"/>
          <p:cNvGrpSpPr/>
          <p:nvPr/>
        </p:nvGrpSpPr>
        <p:grpSpPr>
          <a:xfrm>
            <a:off x="357188" y="3939365"/>
            <a:ext cx="2614612" cy="2740025"/>
            <a:chOff x="357188" y="3939365"/>
            <a:chExt cx="2614612" cy="2740025"/>
          </a:xfrm>
        </p:grpSpPr>
        <p:pic>
          <p:nvPicPr>
            <p:cNvPr id="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3939365"/>
              <a:ext cx="2614612" cy="27400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10"/>
            <p:cNvSpPr>
              <a:spLocks noChangeArrowheads="1"/>
            </p:cNvSpPr>
            <p:nvPr/>
          </p:nvSpPr>
          <p:spPr bwMode="auto">
            <a:xfrm>
              <a:off x="1298164" y="5902623"/>
              <a:ext cx="987836" cy="6096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grpSp>
      <p:sp>
        <p:nvSpPr>
          <p:cNvPr id="5" name="Rectangle 17"/>
          <p:cNvSpPr txBox="1">
            <a:spLocks/>
          </p:cNvSpPr>
          <p:nvPr/>
        </p:nvSpPr>
        <p:spPr>
          <a:xfrm>
            <a:off x="0" y="1"/>
            <a:ext cx="9144000" cy="99993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FFFF00"/>
                </a:solidFill>
              </a:rPr>
              <a:t>Study Region:  Southern California Bight (SCB)</a:t>
            </a:r>
          </a:p>
        </p:txBody>
      </p:sp>
      <p:cxnSp>
        <p:nvCxnSpPr>
          <p:cNvPr id="8" name="Straight Connector 7"/>
          <p:cNvCxnSpPr/>
          <p:nvPr/>
        </p:nvCxnSpPr>
        <p:spPr>
          <a:xfrm flipH="1">
            <a:off x="1310173" y="749300"/>
            <a:ext cx="1308325" cy="51533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298162" y="5782056"/>
            <a:ext cx="1547017" cy="730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298009" y="5782056"/>
            <a:ext cx="6388793" cy="730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286000" y="762000"/>
            <a:ext cx="6400802" cy="51406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4"/>
          <a:srcRect l="12732" t="10156" r="7764" b="7031"/>
          <a:stretch/>
        </p:blipFill>
        <p:spPr>
          <a:xfrm>
            <a:off x="2624845" y="762000"/>
            <a:ext cx="6061955" cy="5020056"/>
          </a:xfrm>
          <a:prstGeom prst="rect">
            <a:avLst/>
          </a:prstGeom>
          <a:ln w="19050">
            <a:solidFill>
              <a:schemeClr val="tx1"/>
            </a:solidFill>
          </a:ln>
        </p:spPr>
      </p:pic>
      <p:sp>
        <p:nvSpPr>
          <p:cNvPr id="18" name="TextBox 17"/>
          <p:cNvSpPr txBox="1"/>
          <p:nvPr/>
        </p:nvSpPr>
        <p:spPr>
          <a:xfrm>
            <a:off x="2706707" y="5153406"/>
            <a:ext cx="1865293" cy="523220"/>
          </a:xfrm>
          <a:prstGeom prst="rect">
            <a:avLst/>
          </a:prstGeom>
          <a:noFill/>
        </p:spPr>
        <p:txBody>
          <a:bodyPr wrap="square" rtlCol="0">
            <a:spAutoFit/>
          </a:bodyPr>
          <a:lstStyle/>
          <a:p>
            <a:pPr marL="171450" indent="-171450">
              <a:buClr>
                <a:srgbClr val="FF0000"/>
              </a:buClr>
              <a:buSzPct val="125000"/>
              <a:buFont typeface="Arial" panose="020B0604020202020204" pitchFamily="34" charset="0"/>
              <a:buChar char="•"/>
            </a:pPr>
            <a:r>
              <a:rPr lang="en-US" sz="1400" b="1" dirty="0" smtClean="0">
                <a:solidFill>
                  <a:srgbClr val="FF0000"/>
                </a:solidFill>
                <a:effectLst>
                  <a:outerShdw blurRad="38100" dist="38100" dir="2700000" algn="tl">
                    <a:srgbClr val="000000">
                      <a:alpha val="43137"/>
                    </a:srgbClr>
                  </a:outerShdw>
                </a:effectLst>
              </a:rPr>
              <a:t>Trawl survey</a:t>
            </a:r>
          </a:p>
          <a:p>
            <a:pPr marL="171450" indent="-171450">
              <a:buClr>
                <a:srgbClr val="FFFF00"/>
              </a:buClr>
              <a:buSzPct val="125000"/>
              <a:buFont typeface="Arial" panose="020B0604020202020204" pitchFamily="34" charset="0"/>
              <a:buChar char="•"/>
            </a:pPr>
            <a:r>
              <a:rPr lang="en-US" sz="1400" b="1" dirty="0" smtClean="0">
                <a:solidFill>
                  <a:srgbClr val="FFFF00"/>
                </a:solidFill>
                <a:effectLst>
                  <a:outerShdw blurRad="38100" dist="38100" dir="2700000" algn="tl">
                    <a:srgbClr val="000000">
                      <a:alpha val="43137"/>
                    </a:srgbClr>
                  </a:outerShdw>
                </a:effectLst>
              </a:rPr>
              <a:t>Hook &amp; line survey</a:t>
            </a:r>
            <a:endParaRPr lang="en-US" sz="1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7133829"/>
      </p:ext>
    </p:extLst>
  </p:cSld>
  <p:clrMapOvr>
    <a:masterClrMapping/>
  </p:clrMapOvr>
  <p:timing>
    <p:tnLst>
      <p:par>
        <p:cTn id="1" dur="indefinite" restart="never" nodeType="tmRoot"/>
      </p:par>
    </p:tnLst>
  </p:timing>
</p:sld>
</file>

<file path=ppt/theme/theme1.xml><?xml version="1.0" encoding="utf-8"?>
<a:theme xmlns:a="http://schemas.openxmlformats.org/drawingml/2006/main" name="NOAA Divider Slides">
  <a:themeElements>
    <a:clrScheme name="Custom 11">
      <a:dk1>
        <a:sysClr val="windowText" lastClr="000000"/>
      </a:dk1>
      <a:lt1>
        <a:sysClr val="window" lastClr="FFFFFF"/>
      </a:lt1>
      <a:dk2>
        <a:srgbClr val="00467F"/>
      </a:dk2>
      <a:lt2>
        <a:srgbClr val="CCE7EA"/>
      </a:lt2>
      <a:accent1>
        <a:srgbClr val="008998"/>
      </a:accent1>
      <a:accent2>
        <a:srgbClr val="CC9C4A"/>
      </a:accent2>
      <a:accent3>
        <a:srgbClr val="EA7125"/>
      </a:accent3>
      <a:accent4>
        <a:srgbClr val="738539"/>
      </a:accent4>
      <a:accent5>
        <a:srgbClr val="9C552D"/>
      </a:accent5>
      <a:accent6>
        <a:srgbClr val="C0311A"/>
      </a:accent6>
      <a:hlink>
        <a:srgbClr val="0000FF"/>
      </a:hlink>
      <a:folHlink>
        <a:srgbClr val="800080"/>
      </a:folHlink>
    </a:clrScheme>
    <a:fontScheme name="Horizon">
      <a:maj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NOAA Divider Slides">
  <a:themeElements>
    <a:clrScheme name="Custom 11">
      <a:dk1>
        <a:sysClr val="windowText" lastClr="000000"/>
      </a:dk1>
      <a:lt1>
        <a:sysClr val="window" lastClr="FFFFFF"/>
      </a:lt1>
      <a:dk2>
        <a:srgbClr val="00467F"/>
      </a:dk2>
      <a:lt2>
        <a:srgbClr val="CCE7EA"/>
      </a:lt2>
      <a:accent1>
        <a:srgbClr val="008998"/>
      </a:accent1>
      <a:accent2>
        <a:srgbClr val="CC9C4A"/>
      </a:accent2>
      <a:accent3>
        <a:srgbClr val="EA7125"/>
      </a:accent3>
      <a:accent4>
        <a:srgbClr val="738539"/>
      </a:accent4>
      <a:accent5>
        <a:srgbClr val="9C552D"/>
      </a:accent5>
      <a:accent6>
        <a:srgbClr val="C0311A"/>
      </a:accent6>
      <a:hlink>
        <a:srgbClr val="0000FF"/>
      </a:hlink>
      <a:folHlink>
        <a:srgbClr val="800080"/>
      </a:folHlink>
    </a:clrScheme>
    <a:fontScheme name="Horizon">
      <a:maj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23005</TotalTime>
  <Words>2608</Words>
  <Application>Microsoft Office PowerPoint</Application>
  <PresentationFormat>On-screen Show (4:3)</PresentationFormat>
  <Paragraphs>392</Paragraphs>
  <Slides>19</Slides>
  <Notes>18</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Arial</vt:lpstr>
      <vt:lpstr>Arial Narrow</vt:lpstr>
      <vt:lpstr>Calibri</vt:lpstr>
      <vt:lpstr>Wingdings</vt:lpstr>
      <vt:lpstr>NOAA Divider Slides</vt:lpstr>
      <vt:lpstr>1_NOAA Divider Slides</vt:lpstr>
      <vt:lpstr>Custom Design</vt:lpstr>
      <vt:lpstr>PowerPoint Presentation</vt:lpstr>
      <vt:lpstr>Background</vt:lpstr>
      <vt:lpstr>Rationale</vt:lpstr>
      <vt:lpstr>Implications for assessment and management</vt:lpstr>
      <vt:lpstr>Vermilion Rockfish complex</vt:lpstr>
      <vt:lpstr>Objective</vt:lpstr>
      <vt:lpstr>PowerPoint Presentation</vt:lpstr>
      <vt:lpstr>Specimen Summary</vt:lpstr>
      <vt:lpstr>PowerPoint Presentation</vt:lpstr>
      <vt:lpstr>Length-Weight Relationships</vt:lpstr>
      <vt:lpstr>Age and Growth</vt:lpstr>
      <vt:lpstr>Length at 50% Maturity</vt:lpstr>
      <vt:lpstr>Age at 50% Maturity</vt:lpstr>
      <vt:lpstr>Vermilion-Sunset fraction by depth strata (all years 2004 – 2013 combined) </vt:lpstr>
      <vt:lpstr>Cumulative proportion by depth (all years 2004 – 2013 combined)</vt:lpstr>
      <vt:lpstr>Abundance and proportion positive</vt:lpstr>
      <vt:lpstr>Summary</vt:lpstr>
      <vt:lpstr>Ongoing and future research</vt:lpstr>
      <vt:lpstr>Recommended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Harms</dc:creator>
  <cp:lastModifiedBy>John Harms</cp:lastModifiedBy>
  <cp:revision>262</cp:revision>
  <cp:lastPrinted>2016-02-07T17:56:02Z</cp:lastPrinted>
  <dcterms:created xsi:type="dcterms:W3CDTF">2015-11-10T01:19:18Z</dcterms:created>
  <dcterms:modified xsi:type="dcterms:W3CDTF">2016-04-03T01:56:48Z</dcterms:modified>
</cp:coreProperties>
</file>